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28"/>
  </p:notesMasterIdLst>
  <p:sldIdLst>
    <p:sldId id="326" r:id="rId4"/>
    <p:sldId id="358" r:id="rId5"/>
    <p:sldId id="265" r:id="rId6"/>
    <p:sldId id="357" r:id="rId7"/>
    <p:sldId id="369" r:id="rId8"/>
    <p:sldId id="370" r:id="rId9"/>
    <p:sldId id="283" r:id="rId10"/>
    <p:sldId id="364" r:id="rId11"/>
    <p:sldId id="272" r:id="rId12"/>
    <p:sldId id="266" r:id="rId13"/>
    <p:sldId id="309" r:id="rId14"/>
    <p:sldId id="300" r:id="rId15"/>
    <p:sldId id="304" r:id="rId16"/>
    <p:sldId id="286" r:id="rId17"/>
    <p:sldId id="274" r:id="rId18"/>
    <p:sldId id="365" r:id="rId19"/>
    <p:sldId id="368" r:id="rId20"/>
    <p:sldId id="366" r:id="rId21"/>
    <p:sldId id="372" r:id="rId22"/>
    <p:sldId id="271" r:id="rId23"/>
    <p:sldId id="371" r:id="rId24"/>
    <p:sldId id="290" r:id="rId25"/>
    <p:sldId id="327" r:id="rId26"/>
    <p:sldId id="367" r:id="rId27"/>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84460" autoAdjust="0"/>
  </p:normalViewPr>
  <p:slideViewPr>
    <p:cSldViewPr snapToGrid="0">
      <p:cViewPr varScale="1">
        <p:scale>
          <a:sx n="64" d="100"/>
          <a:sy n="64" d="100"/>
        </p:scale>
        <p:origin x="2580" y="96"/>
      </p:cViewPr>
      <p:guideLst>
        <p:guide orient="horz" pos="3238"/>
        <p:guide pos="5759"/>
      </p:guideLst>
    </p:cSldViewPr>
  </p:slid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2021/5/10</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161649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0F6D12-D0E5-42E3-AE9E-4CBB24513023}" type="slidenum">
              <a:rPr kumimoji="1" lang="ja-JP" altLang="en-US" smtClean="0"/>
              <a:t>11</a:t>
            </a:fld>
            <a:endParaRPr kumimoji="1" lang="ja-JP" altLang="en-US"/>
          </a:p>
        </p:txBody>
      </p:sp>
    </p:spTree>
    <p:extLst>
      <p:ext uri="{BB962C8B-B14F-4D97-AF65-F5344CB8AC3E}">
        <p14:creationId xmlns:p14="http://schemas.microsoft.com/office/powerpoint/2010/main" val="97922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3390181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1930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1"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1"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1"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1"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1"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1"/>
      <p:bldP spid="14" grpId="0"/>
      <p:bldP spid="14" grpId="1"/>
      <p:bldP spid="15" grpId="0"/>
      <p:bldP spid="15" grpId="1"/>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2541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7714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7850614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0498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0218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937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theme" Target="../theme/theme2.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theme" Target="../theme/theme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79" r:id="rId42"/>
    <p:sldLayoutId id="2147483780" r:id="rId4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 id="2147483775" r:id="rId28"/>
    <p:sldLayoutId id="2147483776" r:id="rId29"/>
    <p:sldLayoutId id="2147483781" r:id="rId30"/>
    <p:sldLayoutId id="2147483782"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7" r:id="rId24"/>
    <p:sldLayoutId id="2147483778" r:id="rId25"/>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4"/>
          </p:nvPr>
        </p:nvSpPr>
        <p:spPr/>
      </p:sp>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9" name="テキスト プレースホルダー 28"/>
          <p:cNvSpPr>
            <a:spLocks noGrp="1"/>
          </p:cNvSpPr>
          <p:nvPr>
            <p:ph type="body" sz="quarter" idx="17"/>
          </p:nvPr>
        </p:nvSpPr>
        <p:spPr/>
        <p:txBody>
          <a:bodyPr/>
          <a:lstStyle/>
          <a:p>
            <a:endParaRPr kumimoji="1" lang="ja-JP" altLang="en-US"/>
          </a:p>
        </p:txBody>
      </p:sp>
      <p:sp>
        <p:nvSpPr>
          <p:cNvPr id="30" name="テキスト プレースホルダー 29"/>
          <p:cNvSpPr>
            <a:spLocks noGrp="1"/>
          </p:cNvSpPr>
          <p:nvPr>
            <p:ph type="body" sz="quarter" idx="18"/>
          </p:nvPr>
        </p:nvSpPr>
        <p:spPr/>
        <p:txBody>
          <a:bodyPr/>
          <a:lstStyle/>
          <a:p>
            <a:endParaRPr kumimoji="1" lang="ja-JP" altLang="en-US"/>
          </a:p>
        </p:txBody>
      </p:sp>
      <p:sp>
        <p:nvSpPr>
          <p:cNvPr id="23" name="タイトル 22"/>
          <p:cNvSpPr>
            <a:spLocks noGrp="1"/>
          </p:cNvSpPr>
          <p:nvPr>
            <p:ph type="title"/>
          </p:nvPr>
        </p:nvSpPr>
        <p:spPr/>
        <p:txBody>
          <a:bodyPr/>
          <a:lstStyle/>
          <a:p>
            <a:r>
              <a:rPr lang="en-US" altLang="ja-JP" dirty="0"/>
              <a:t>GOOD NOON!</a:t>
            </a:r>
            <a:endParaRPr kumimoji="1" lang="ja-JP" altLang="en-US" dirty="0">
              <a:latin typeface="Route 159 Bold" pitchFamily="50" charset="0"/>
            </a:endParaRPr>
          </a:p>
        </p:txBody>
      </p:sp>
      <p:sp>
        <p:nvSpPr>
          <p:cNvPr id="31" name="テキスト プレースホルダー 30"/>
          <p:cNvSpPr>
            <a:spLocks noGrp="1"/>
          </p:cNvSpPr>
          <p:nvPr>
            <p:ph type="body" sz="quarter" idx="42"/>
          </p:nvPr>
        </p:nvSpPr>
        <p:spPr/>
        <p:txBody>
          <a:bodyPr/>
          <a:lstStyle/>
          <a:p>
            <a:r>
              <a:rPr kumimoji="1" lang="en-US" altLang="ja-JP" dirty="0"/>
              <a:t>Group Member                                                Group No : 1</a:t>
            </a:r>
          </a:p>
          <a:p>
            <a:r>
              <a:rPr lang="en-US" altLang="ja-JP" dirty="0"/>
              <a:t>Ijaz Ahmed – 1620483042</a:t>
            </a:r>
          </a:p>
          <a:p>
            <a:r>
              <a:rPr kumimoji="1" lang="en-US" altLang="ja-JP" dirty="0"/>
              <a:t>Asif Anan </a:t>
            </a:r>
            <a:r>
              <a:rPr lang="en-US" altLang="ja-JP" dirty="0"/>
              <a:t>   - 1621358042</a:t>
            </a:r>
          </a:p>
          <a:p>
            <a:r>
              <a:rPr kumimoji="1" lang="en-US" altLang="ja-JP" dirty="0" err="1"/>
              <a:t>Muanna</a:t>
            </a:r>
            <a:r>
              <a:rPr kumimoji="1" lang="en-US" altLang="ja-JP" dirty="0"/>
              <a:t> </a:t>
            </a:r>
            <a:r>
              <a:rPr kumimoji="1" lang="en-US" altLang="ja-JP" dirty="0" err="1"/>
              <a:t>Zilan</a:t>
            </a:r>
            <a:r>
              <a:rPr kumimoji="1" lang="en-US" altLang="ja-JP" dirty="0"/>
              <a:t> - 1530810042</a:t>
            </a:r>
            <a:endParaRPr kumimoji="1" lang="ja-JP" altLang="en-US" dirty="0"/>
          </a:p>
        </p:txBody>
      </p:sp>
      <p:sp>
        <p:nvSpPr>
          <p:cNvPr id="32" name="テキスト プレースホルダー 31"/>
          <p:cNvSpPr>
            <a:spLocks noGrp="1"/>
          </p:cNvSpPr>
          <p:nvPr>
            <p:ph type="body" sz="quarter" idx="43"/>
          </p:nvPr>
        </p:nvSpPr>
        <p:spPr/>
        <p:txBody>
          <a:bodyPr/>
          <a:lstStyle/>
          <a:p>
            <a:r>
              <a:rPr lang="en-US" altLang="ja-JP" dirty="0"/>
              <a:t>HELLO!</a:t>
            </a:r>
            <a:endParaRPr kumimoji="1" lang="ja-JP" altLang="en-US" dirty="0"/>
          </a:p>
        </p:txBody>
      </p:sp>
      <p:sp>
        <p:nvSpPr>
          <p:cNvPr id="33" name="テキスト プレースホルダー 32"/>
          <p:cNvSpPr>
            <a:spLocks noGrp="1"/>
          </p:cNvSpPr>
          <p:nvPr>
            <p:ph type="body" sz="quarter" idx="44"/>
          </p:nvPr>
        </p:nvSpPr>
        <p:spPr/>
        <p:txBody>
          <a:bodyPr/>
          <a:lstStyle/>
          <a:p>
            <a:endParaRPr kumimoji="1" lang="ja-JP" altLang="en-US"/>
          </a:p>
        </p:txBody>
      </p:sp>
    </p:spTree>
    <p:extLst>
      <p:ext uri="{BB962C8B-B14F-4D97-AF65-F5344CB8AC3E}">
        <p14:creationId xmlns:p14="http://schemas.microsoft.com/office/powerpoint/2010/main" val="3728067403"/>
      </p:ext>
    </p:extLst>
  </p:cSld>
  <p:clrMapOvr>
    <a:masterClrMapping/>
  </p:clrMapOvr>
  <p:transition spd="slow" advTm="3418">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264" r="16264"/>
          <a:stretch>
            <a:fillRect/>
          </a:stretch>
        </p:blipFill>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10</a:t>
            </a:r>
            <a:endParaRPr kumimoji="1" lang="ja-JP" altLang="en-US" dirty="0"/>
          </a:p>
        </p:txBody>
      </p:sp>
      <p:pic>
        <p:nvPicPr>
          <p:cNvPr id="23" name="図プレースホルダー 2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220" r="16220"/>
          <a:stretch>
            <a:fillRect/>
          </a:stretch>
        </p:blipFill>
        <p:spPr/>
      </p:pic>
      <p:sp>
        <p:nvSpPr>
          <p:cNvPr id="8" name="テキスト プレースホルダー 7"/>
          <p:cNvSpPr>
            <a:spLocks noGrp="1"/>
          </p:cNvSpPr>
          <p:nvPr>
            <p:ph type="body" sz="quarter" idx="17"/>
          </p:nvPr>
        </p:nvSpPr>
        <p:spPr/>
        <p:txBody>
          <a:bodyPr/>
          <a:lstStyle/>
          <a:p>
            <a:r>
              <a:rPr lang="en-US" altLang="ja-JP" dirty="0">
                <a:latin typeface="Times New Roman" panose="02020603050405020304" pitchFamily="18" charset="0"/>
                <a:cs typeface="Times New Roman" panose="02020603050405020304" pitchFamily="18" charset="0"/>
              </a:rPr>
              <a:t>Methodology</a:t>
            </a:r>
            <a:endParaRPr lang="ja-JP" altLang="en-US" dirty="0">
              <a:latin typeface="Times New Roman" panose="02020603050405020304" pitchFamily="18" charset="0"/>
              <a:cs typeface="Times New Roman" panose="02020603050405020304" pitchFamily="18" charset="0"/>
            </a:endParaRPr>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2088587445"/>
      </p:ext>
    </p:extLst>
  </p:cSld>
  <p:clrMapOvr>
    <a:masterClrMapping/>
  </p:clrMapOvr>
  <mc:AlternateContent xmlns:mc="http://schemas.openxmlformats.org/markup-compatibility/2006" xmlns:p14="http://schemas.microsoft.com/office/powerpoint/2010/main">
    <mc:Choice Requires="p14">
      <p:transition p14:dur="0" advTm="4273"/>
    </mc:Choice>
    <mc:Fallback xmlns="">
      <p:transition advTm="427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kumimoji="1" lang="en-US" altLang="ja-JP" dirty="0"/>
              <a:t>Project </a:t>
            </a:r>
            <a:r>
              <a:rPr kumimoji="1" lang="en-US" altLang="ja-JP" dirty="0">
                <a:solidFill>
                  <a:schemeClr val="accent1"/>
                </a:solidFill>
                <a:latin typeface="Route 159 Bold" pitchFamily="50" charset="0"/>
              </a:rPr>
              <a:t>Tools</a:t>
            </a:r>
            <a:endParaRPr kumimoji="1" lang="ja-JP" altLang="en-US" dirty="0">
              <a:solidFill>
                <a:schemeClr val="accent1"/>
              </a:solidFill>
              <a:latin typeface="Route 159 Bold" pitchFamily="50" charset="0"/>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11</a:t>
            </a:fld>
            <a:endParaRPr lang="ja-JP" altLang="en-US"/>
          </a:p>
        </p:txBody>
      </p:sp>
      <p:sp>
        <p:nvSpPr>
          <p:cNvPr id="19" name="テキスト プレースホルダー 18"/>
          <p:cNvSpPr>
            <a:spLocks noGrp="1"/>
          </p:cNvSpPr>
          <p:nvPr>
            <p:ph type="body" sz="quarter" idx="13"/>
          </p:nvPr>
        </p:nvSpPr>
        <p:spPr/>
        <p:txBody>
          <a:bodyPr>
            <a:normAutofit fontScale="92500" lnSpcReduction="20000"/>
          </a:bodyPr>
          <a:lstStyle/>
          <a:p>
            <a:r>
              <a:rPr kumimoji="1" lang="en-US" altLang="ja-JP" dirty="0"/>
              <a:t>6 points, icons and descriptions</a:t>
            </a:r>
            <a:endParaRPr kumimoji="1" lang="ja-JP" altLang="en-US" dirty="0"/>
          </a:p>
        </p:txBody>
      </p:sp>
      <p:pic>
        <p:nvPicPr>
          <p:cNvPr id="44" name="図プレースホルダー 43"/>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pic>
        <p:nvPicPr>
          <p:cNvPr id="42" name="図プレースホルダー 41"/>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6211" r="16211"/>
          <a:stretch>
            <a:fillRect/>
          </a:stretch>
        </p:blipFill>
        <p:spPr/>
      </p:pic>
      <p:pic>
        <p:nvPicPr>
          <p:cNvPr id="46" name="図プレースホルダー 45"/>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l="16114" r="16114"/>
          <a:stretch>
            <a:fillRect/>
          </a:stretch>
        </p:blipFill>
        <p:spPr/>
      </p:pic>
      <p:pic>
        <p:nvPicPr>
          <p:cNvPr id="45" name="図プレースホルダー 44"/>
          <p:cNvPicPr>
            <a:picLocks noGrp="1" noChangeAspect="1"/>
          </p:cNvPicPr>
          <p:nvPr>
            <p:ph type="pic" sz="quarter" idx="20"/>
          </p:nvPr>
        </p:nvPicPr>
        <p:blipFill>
          <a:blip r:embed="rId6" cstate="print">
            <a:extLst>
              <a:ext uri="{28A0092B-C50C-407E-A947-70E740481C1C}">
                <a14:useLocalDpi xmlns:a14="http://schemas.microsoft.com/office/drawing/2010/main" val="0"/>
              </a:ext>
            </a:extLst>
          </a:blip>
          <a:srcRect l="143" r="143"/>
          <a:stretch>
            <a:fillRect/>
          </a:stretch>
        </p:blipFill>
        <p:spPr/>
      </p:pic>
      <p:sp>
        <p:nvSpPr>
          <p:cNvPr id="26" name="テキスト プレースホルダー 25"/>
          <p:cNvSpPr>
            <a:spLocks noGrp="1"/>
          </p:cNvSpPr>
          <p:nvPr>
            <p:ph type="body" sz="quarter" idx="22"/>
          </p:nvPr>
        </p:nvSpPr>
        <p:spPr/>
        <p:txBody>
          <a:bodyPr/>
          <a:lstStyle/>
          <a:p>
            <a:r>
              <a:rPr kumimoji="1" lang="en-US" altLang="ja-JP" dirty="0"/>
              <a:t>Tenser flow</a:t>
            </a:r>
            <a:endParaRPr kumimoji="1" lang="ja-JP" altLang="en-US" dirty="0"/>
          </a:p>
        </p:txBody>
      </p:sp>
      <p:sp>
        <p:nvSpPr>
          <p:cNvPr id="27" name="テキスト プレースホルダー 26"/>
          <p:cNvSpPr>
            <a:spLocks noGrp="1"/>
          </p:cNvSpPr>
          <p:nvPr>
            <p:ph type="body" sz="quarter" idx="23"/>
          </p:nvPr>
        </p:nvSpPr>
        <p:spPr/>
        <p:txBody>
          <a:bodyPr/>
          <a:lstStyle/>
          <a:p>
            <a:r>
              <a:rPr lang="en-US" b="0" i="0" dirty="0">
                <a:solidFill>
                  <a:srgbClr val="4D5156"/>
                </a:solidFill>
                <a:effectLst/>
                <a:latin typeface="arial" panose="020B0604020202020204" pitchFamily="34" charset="0"/>
              </a:rPr>
              <a:t>TensorFlow is a free and open-source software library for machine learning.</a:t>
            </a:r>
            <a:endParaRPr kumimoji="1" lang="ja-JP" altLang="en-US" dirty="0"/>
          </a:p>
        </p:txBody>
      </p:sp>
      <p:sp>
        <p:nvSpPr>
          <p:cNvPr id="28" name="テキスト プレースホルダー 27"/>
          <p:cNvSpPr>
            <a:spLocks noGrp="1"/>
          </p:cNvSpPr>
          <p:nvPr>
            <p:ph type="body" sz="quarter" idx="24"/>
          </p:nvPr>
        </p:nvSpPr>
        <p:spPr/>
        <p:txBody>
          <a:bodyPr/>
          <a:lstStyle/>
          <a:p>
            <a:r>
              <a:rPr kumimoji="1" lang="en-US" altLang="ja-JP" dirty="0" err="1"/>
              <a:t>Keras</a:t>
            </a:r>
            <a:endParaRPr kumimoji="1" lang="ja-JP" altLang="en-US" dirty="0"/>
          </a:p>
        </p:txBody>
      </p:sp>
      <p:sp>
        <p:nvSpPr>
          <p:cNvPr id="29" name="テキスト プレースホルダー 28"/>
          <p:cNvSpPr>
            <a:spLocks noGrp="1"/>
          </p:cNvSpPr>
          <p:nvPr>
            <p:ph type="body" sz="quarter" idx="25"/>
          </p:nvPr>
        </p:nvSpPr>
        <p:spPr/>
        <p:txBody>
          <a:bodyPr/>
          <a:lstStyle/>
          <a:p>
            <a:r>
              <a:rPr lang="en-US" b="0" i="0" dirty="0" err="1">
                <a:solidFill>
                  <a:srgbClr val="4D5156"/>
                </a:solidFill>
                <a:effectLst/>
                <a:latin typeface="arial" panose="020B0604020202020204" pitchFamily="34" charset="0"/>
              </a:rPr>
              <a:t>Keras</a:t>
            </a:r>
            <a:r>
              <a:rPr lang="en-US" b="0" i="0" dirty="0">
                <a:solidFill>
                  <a:srgbClr val="4D5156"/>
                </a:solidFill>
                <a:effectLst/>
                <a:latin typeface="arial" panose="020B0604020202020204" pitchFamily="34" charset="0"/>
              </a:rPr>
              <a:t> is an open-source software library that provides a Python interface for artificial neural networks.</a:t>
            </a:r>
            <a:endParaRPr kumimoji="1" lang="ja-JP" altLang="en-US" dirty="0"/>
          </a:p>
        </p:txBody>
      </p:sp>
      <p:sp>
        <p:nvSpPr>
          <p:cNvPr id="30" name="テキスト プレースホルダー 29"/>
          <p:cNvSpPr>
            <a:spLocks noGrp="1"/>
          </p:cNvSpPr>
          <p:nvPr>
            <p:ph type="body" sz="quarter" idx="26"/>
          </p:nvPr>
        </p:nvSpPr>
        <p:spPr/>
        <p:txBody>
          <a:bodyPr/>
          <a:lstStyle/>
          <a:p>
            <a:r>
              <a:rPr lang="en-US" altLang="ja-JP" dirty="0"/>
              <a:t>Open CV Python</a:t>
            </a:r>
            <a:endParaRPr lang="ja-JP" altLang="en-US" dirty="0"/>
          </a:p>
        </p:txBody>
      </p:sp>
      <p:sp>
        <p:nvSpPr>
          <p:cNvPr id="31" name="テキスト プレースホルダー 30"/>
          <p:cNvSpPr>
            <a:spLocks noGrp="1"/>
          </p:cNvSpPr>
          <p:nvPr>
            <p:ph type="body" sz="quarter" idx="27"/>
          </p:nvPr>
        </p:nvSpPr>
        <p:spPr/>
        <p:txBody>
          <a:bodyPr/>
          <a:lstStyle/>
          <a:p>
            <a:r>
              <a:rPr lang="en-US" b="0" i="0" dirty="0">
                <a:solidFill>
                  <a:srgbClr val="4D5156"/>
                </a:solidFill>
                <a:effectLst/>
                <a:latin typeface="arial" panose="020B0604020202020204" pitchFamily="34" charset="0"/>
              </a:rPr>
              <a:t>OpenCV is a library of programming functions mainly aimed at real-time computer vision.</a:t>
            </a:r>
            <a:endParaRPr kumimoji="1" lang="ja-JP" altLang="en-US" dirty="0"/>
          </a:p>
        </p:txBody>
      </p:sp>
      <p:sp>
        <p:nvSpPr>
          <p:cNvPr id="32" name="テキスト プレースホルダー 31"/>
          <p:cNvSpPr>
            <a:spLocks noGrp="1"/>
          </p:cNvSpPr>
          <p:nvPr>
            <p:ph type="body" sz="quarter" idx="28"/>
          </p:nvPr>
        </p:nvSpPr>
        <p:spPr/>
        <p:txBody>
          <a:bodyPr/>
          <a:lstStyle/>
          <a:p>
            <a:r>
              <a:rPr lang="en-US" altLang="ja-JP" dirty="0"/>
              <a:t>Matplotlib</a:t>
            </a:r>
            <a:endParaRPr lang="ja-JP" altLang="en-US" dirty="0"/>
          </a:p>
          <a:p>
            <a:endParaRPr kumimoji="1" lang="ja-JP" altLang="en-US" dirty="0"/>
          </a:p>
        </p:txBody>
      </p:sp>
      <p:sp>
        <p:nvSpPr>
          <p:cNvPr id="33" name="テキスト プレースホルダー 32"/>
          <p:cNvSpPr>
            <a:spLocks noGrp="1"/>
          </p:cNvSpPr>
          <p:nvPr>
            <p:ph type="body" sz="quarter" idx="29"/>
          </p:nvPr>
        </p:nvSpPr>
        <p:spPr/>
        <p:txBody>
          <a:bodyPr/>
          <a:lstStyle/>
          <a:p>
            <a:r>
              <a:rPr lang="en-US" b="0" i="0" dirty="0">
                <a:solidFill>
                  <a:srgbClr val="4D5156"/>
                </a:solidFill>
                <a:effectLst/>
                <a:latin typeface="arial" panose="020B0604020202020204" pitchFamily="34" charset="0"/>
              </a:rPr>
              <a:t>Matplotlib is a plotting library for the Python programming language..</a:t>
            </a:r>
            <a:endParaRPr kumimoji="1" lang="ja-JP" altLang="en-US" dirty="0"/>
          </a:p>
        </p:txBody>
      </p:sp>
      <p:sp>
        <p:nvSpPr>
          <p:cNvPr id="34" name="テキスト プレースホルダー 33"/>
          <p:cNvSpPr>
            <a:spLocks noGrp="1"/>
          </p:cNvSpPr>
          <p:nvPr>
            <p:ph type="body" sz="quarter" idx="30"/>
          </p:nvPr>
        </p:nvSpPr>
        <p:spPr/>
        <p:txBody>
          <a:bodyPr/>
          <a:lstStyle/>
          <a:p>
            <a:r>
              <a:rPr kumimoji="1" lang="en-US" altLang="ja-JP" dirty="0" err="1"/>
              <a:t>Argprase</a:t>
            </a:r>
            <a:r>
              <a:rPr kumimoji="1" lang="en-US" altLang="ja-JP" dirty="0"/>
              <a:t>, SciPy</a:t>
            </a:r>
            <a:endParaRPr kumimoji="1" lang="ja-JP" altLang="en-US" dirty="0"/>
          </a:p>
        </p:txBody>
      </p:sp>
      <p:sp>
        <p:nvSpPr>
          <p:cNvPr id="35" name="テキスト プレースホルダー 34"/>
          <p:cNvSpPr>
            <a:spLocks noGrp="1"/>
          </p:cNvSpPr>
          <p:nvPr>
            <p:ph type="body" sz="quarter" idx="31"/>
          </p:nvPr>
        </p:nvSpPr>
        <p:spPr/>
        <p:txBody>
          <a:bodyPr/>
          <a:lstStyle/>
          <a:p>
            <a:r>
              <a:rPr lang="en-US" b="0" i="0" dirty="0">
                <a:solidFill>
                  <a:srgbClr val="4D5156"/>
                </a:solidFill>
                <a:effectLst/>
                <a:latin typeface="arial" panose="020B0604020202020204" pitchFamily="34" charset="0"/>
              </a:rPr>
              <a:t>The </a:t>
            </a:r>
            <a:r>
              <a:rPr lang="en-US" b="1" i="0" dirty="0" err="1">
                <a:solidFill>
                  <a:srgbClr val="5F6368"/>
                </a:solidFill>
                <a:effectLst/>
                <a:latin typeface="arial" panose="020B0604020202020204" pitchFamily="34" charset="0"/>
              </a:rPr>
              <a:t>argparse</a:t>
            </a:r>
            <a:r>
              <a:rPr lang="en-US" b="0" i="0" dirty="0">
                <a:solidFill>
                  <a:srgbClr val="4D5156"/>
                </a:solidFill>
                <a:effectLst/>
                <a:latin typeface="arial" panose="020B0604020202020204" pitchFamily="34" charset="0"/>
              </a:rPr>
              <a:t> module makes it easy to write user-friendly command-line interfaces. </a:t>
            </a:r>
            <a:endParaRPr kumimoji="1" lang="ja-JP" altLang="en-US" dirty="0"/>
          </a:p>
        </p:txBody>
      </p:sp>
      <p:sp>
        <p:nvSpPr>
          <p:cNvPr id="36" name="テキスト プレースホルダー 35"/>
          <p:cNvSpPr>
            <a:spLocks noGrp="1"/>
          </p:cNvSpPr>
          <p:nvPr>
            <p:ph type="body" sz="quarter" idx="32"/>
          </p:nvPr>
        </p:nvSpPr>
        <p:spPr/>
        <p:txBody>
          <a:bodyPr/>
          <a:lstStyle/>
          <a:p>
            <a:r>
              <a:rPr lang="en-US" altLang="ja-JP" dirty="0"/>
              <a:t>NumPy, </a:t>
            </a:r>
            <a:r>
              <a:rPr lang="en-US" altLang="ja-JP" dirty="0" err="1"/>
              <a:t>Imutils</a:t>
            </a:r>
            <a:endParaRPr kumimoji="1" lang="ja-JP" altLang="en-US" dirty="0"/>
          </a:p>
        </p:txBody>
      </p:sp>
      <p:sp>
        <p:nvSpPr>
          <p:cNvPr id="37" name="テキスト プレースホルダー 36"/>
          <p:cNvSpPr>
            <a:spLocks noGrp="1"/>
          </p:cNvSpPr>
          <p:nvPr>
            <p:ph type="body" sz="quarter" idx="33"/>
          </p:nvPr>
        </p:nvSpPr>
        <p:spPr>
          <a:xfrm>
            <a:off x="10238508" y="7470959"/>
            <a:ext cx="3897217" cy="2107755"/>
          </a:xfrm>
        </p:spPr>
        <p:txBody>
          <a:bodyPr/>
          <a:lstStyle/>
          <a:p>
            <a:r>
              <a:rPr lang="en-US" b="0" i="0" dirty="0">
                <a:solidFill>
                  <a:srgbClr val="4D5156"/>
                </a:solidFill>
                <a:effectLst/>
                <a:latin typeface="arial" panose="020B0604020202020204" pitchFamily="34" charset="0"/>
              </a:rPr>
              <a:t>NumPy is a library for the Python programming language, adding support for large, multi-dimensional arrays and matrices.</a:t>
            </a:r>
            <a:endParaRPr kumimoji="1" lang="ja-JP" altLang="en-US" dirty="0"/>
          </a:p>
        </p:txBody>
      </p:sp>
      <p:pic>
        <p:nvPicPr>
          <p:cNvPr id="48" name="図プレースホルダー 47"/>
          <p:cNvPicPr>
            <a:picLocks noGrp="1" noChangeAspect="1"/>
          </p:cNvPicPr>
          <p:nvPr>
            <p:ph type="pic" sz="quarter" idx="16"/>
          </p:nvPr>
        </p:nvPicPr>
        <p:blipFill>
          <a:blip r:embed="rId7" cstate="print">
            <a:extLst>
              <a:ext uri="{28A0092B-C50C-407E-A947-70E740481C1C}">
                <a14:useLocalDpi xmlns:a14="http://schemas.microsoft.com/office/drawing/2010/main" val="0"/>
              </a:ext>
            </a:extLst>
          </a:blip>
          <a:srcRect/>
          <a:stretch>
            <a:fillRect/>
          </a:stretch>
        </p:blipFill>
        <p:spPr/>
      </p:pic>
      <p:pic>
        <p:nvPicPr>
          <p:cNvPr id="50" name="図プレースホルダー 49"/>
          <p:cNvPicPr>
            <a:picLocks noGrp="1" noChangeAspect="1"/>
          </p:cNvPicPr>
          <p:nvPr>
            <p:ph type="pic" sz="quarter" idx="21"/>
          </p:nvPr>
        </p:nvPicPr>
        <p:blipFill>
          <a:blip r:embed="rId8" cstate="print">
            <a:extLst>
              <a:ext uri="{28A0092B-C50C-407E-A947-70E740481C1C}">
                <a14:useLocalDpi xmlns:a14="http://schemas.microsoft.com/office/drawing/2010/main" val="0"/>
              </a:ext>
            </a:extLst>
          </a:blip>
          <a:srcRect l="16211" r="16211"/>
          <a:stretch>
            <a:fillRect/>
          </a:stretch>
        </p:blipFill>
        <p:spPr/>
      </p:pic>
    </p:spTree>
    <p:extLst>
      <p:ext uri="{BB962C8B-B14F-4D97-AF65-F5344CB8AC3E}">
        <p14:creationId xmlns:p14="http://schemas.microsoft.com/office/powerpoint/2010/main" val="1596415110"/>
      </p:ext>
    </p:extLst>
  </p:cSld>
  <p:clrMapOvr>
    <a:masterClrMapping/>
  </p:clrMapOvr>
  <p:transition spd="slow" advTm="15355">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テキスト プレースホルダー 32"/>
          <p:cNvSpPr>
            <a:spLocks noGrp="1"/>
          </p:cNvSpPr>
          <p:nvPr>
            <p:ph type="body" sz="quarter" idx="25"/>
          </p:nvPr>
        </p:nvSpPr>
        <p:spPr/>
        <p:txBody>
          <a:bodyPr/>
          <a:lstStyle/>
          <a:p>
            <a:r>
              <a:rPr lang="en-US" altLang="ja-JP" dirty="0"/>
              <a:t>Train Face mask classifier with TensorFlow</a:t>
            </a:r>
            <a:endParaRPr kumimoji="1" lang="ja-JP" altLang="en-US" dirty="0"/>
          </a:p>
        </p:txBody>
      </p:sp>
      <p:sp>
        <p:nvSpPr>
          <p:cNvPr id="34" name="テキスト プレースホルダー 33"/>
          <p:cNvSpPr>
            <a:spLocks noGrp="1"/>
          </p:cNvSpPr>
          <p:nvPr>
            <p:ph type="body" sz="quarter" idx="26"/>
          </p:nvPr>
        </p:nvSpPr>
        <p:spPr/>
        <p:txBody>
          <a:bodyPr/>
          <a:lstStyle/>
          <a:p>
            <a:endParaRPr kumimoji="1" lang="ja-JP" altLang="en-US" dirty="0"/>
          </a:p>
        </p:txBody>
      </p:sp>
      <p:sp>
        <p:nvSpPr>
          <p:cNvPr id="29" name="タイトル 28"/>
          <p:cNvSpPr>
            <a:spLocks noGrp="1"/>
          </p:cNvSpPr>
          <p:nvPr>
            <p:ph type="title"/>
          </p:nvPr>
        </p:nvSpPr>
        <p:spPr/>
        <p:txBody>
          <a:bodyPr/>
          <a:lstStyle/>
          <a:p>
            <a:r>
              <a:rPr lang="en-US" altLang="ja-JP" dirty="0"/>
              <a:t>Phase </a:t>
            </a:r>
            <a:r>
              <a:rPr lang="en-US" altLang="ja-JP" dirty="0">
                <a:solidFill>
                  <a:schemeClr val="accent1"/>
                </a:solidFill>
                <a:latin typeface="Route 159 Bold" pitchFamily="50" charset="0"/>
              </a:rPr>
              <a:t>1</a:t>
            </a:r>
            <a:endParaRPr kumimoji="1" lang="ja-JP" altLang="en-US" dirty="0">
              <a:solidFill>
                <a:schemeClr val="accent1"/>
              </a:solidFill>
              <a:latin typeface="Route 159 Bold" pitchFamily="50" charset="0"/>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30" name="テキスト プレースホルダー 29"/>
          <p:cNvSpPr>
            <a:spLocks noGrp="1"/>
          </p:cNvSpPr>
          <p:nvPr>
            <p:ph type="body" sz="quarter" idx="13"/>
          </p:nvPr>
        </p:nvSpPr>
        <p:spPr/>
        <p:txBody>
          <a:bodyPr>
            <a:normAutofit fontScale="92500" lnSpcReduction="20000"/>
          </a:bodyPr>
          <a:lstStyle/>
          <a:p>
            <a:r>
              <a:rPr kumimoji="1" lang="en-US" altLang="ja-JP" dirty="0"/>
              <a:t>Train Face Mask Detector</a:t>
            </a:r>
            <a:endParaRPr kumimoji="1" lang="ja-JP" altLang="en-US" dirty="0"/>
          </a:p>
        </p:txBody>
      </p:sp>
      <p:sp>
        <p:nvSpPr>
          <p:cNvPr id="31" name="テキスト プレースホルダー 30"/>
          <p:cNvSpPr>
            <a:spLocks noGrp="1"/>
          </p:cNvSpPr>
          <p:nvPr>
            <p:ph type="body" sz="quarter" idx="21"/>
          </p:nvPr>
        </p:nvSpPr>
        <p:spPr/>
        <p:txBody>
          <a:bodyPr/>
          <a:lstStyle/>
          <a:p>
            <a:r>
              <a:rPr kumimoji="1" lang="en-US" altLang="ja-JP" dirty="0"/>
              <a:t>Load Face Mask Dataset</a:t>
            </a:r>
            <a:endParaRPr kumimoji="1" lang="ja-JP" altLang="en-US" dirty="0"/>
          </a:p>
        </p:txBody>
      </p:sp>
      <p:sp>
        <p:nvSpPr>
          <p:cNvPr id="32" name="テキスト プレースホルダー 31"/>
          <p:cNvSpPr>
            <a:spLocks noGrp="1"/>
          </p:cNvSpPr>
          <p:nvPr>
            <p:ph type="body" sz="quarter" idx="24"/>
          </p:nvPr>
        </p:nvSpPr>
        <p:spPr/>
        <p:txBody>
          <a:bodyPr/>
          <a:lstStyle/>
          <a:p>
            <a:endParaRPr kumimoji="1" lang="ja-JP" altLang="en-US" dirty="0"/>
          </a:p>
        </p:txBody>
      </p:sp>
      <p:sp>
        <p:nvSpPr>
          <p:cNvPr id="35" name="テキスト プレースホルダー 34"/>
          <p:cNvSpPr>
            <a:spLocks noGrp="1"/>
          </p:cNvSpPr>
          <p:nvPr>
            <p:ph type="body" sz="quarter" idx="27"/>
          </p:nvPr>
        </p:nvSpPr>
        <p:spPr/>
        <p:txBody>
          <a:bodyPr/>
          <a:lstStyle/>
          <a:p>
            <a:r>
              <a:rPr lang="en-US" altLang="ja-JP" dirty="0"/>
              <a:t>Serialize face mask classifier to disk</a:t>
            </a:r>
            <a:endParaRPr kumimoji="1" lang="ja-JP" altLang="en-US" dirty="0"/>
          </a:p>
        </p:txBody>
      </p:sp>
      <p:sp>
        <p:nvSpPr>
          <p:cNvPr id="36" name="テキスト プレースホルダー 35"/>
          <p:cNvSpPr>
            <a:spLocks noGrp="1"/>
          </p:cNvSpPr>
          <p:nvPr>
            <p:ph type="body" sz="quarter" idx="28"/>
          </p:nvPr>
        </p:nvSpPr>
        <p:spPr/>
        <p:txBody>
          <a:bodyPr/>
          <a:lstStyle/>
          <a:p>
            <a:r>
              <a:rPr lang="en-US" altLang="ja-JP" dirty="0"/>
              <a:t>. </a:t>
            </a:r>
            <a:endParaRPr kumimoji="1" lang="ja-JP" altLang="en-US" dirty="0"/>
          </a:p>
        </p:txBody>
      </p:sp>
    </p:spTree>
    <p:extLst>
      <p:ext uri="{BB962C8B-B14F-4D97-AF65-F5344CB8AC3E}">
        <p14:creationId xmlns:p14="http://schemas.microsoft.com/office/powerpoint/2010/main" val="2833157671"/>
      </p:ext>
    </p:extLst>
  </p:cSld>
  <p:clrMapOvr>
    <a:masterClrMapping/>
  </p:clrMapOvr>
  <p:transition spd="slow" advTm="7940">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13</a:t>
            </a:fld>
            <a:endParaRPr lang="ja-JP" altLang="en-US"/>
          </a:p>
        </p:txBody>
      </p:sp>
      <p:sp>
        <p:nvSpPr>
          <p:cNvPr id="14" name="テキスト プレースホルダー 13"/>
          <p:cNvSpPr>
            <a:spLocks noGrp="1"/>
          </p:cNvSpPr>
          <p:nvPr>
            <p:ph type="body" sz="quarter" idx="21"/>
          </p:nvPr>
        </p:nvSpPr>
        <p:spPr/>
        <p:txBody>
          <a:bodyPr/>
          <a:lstStyle/>
          <a:p>
            <a:r>
              <a:rPr kumimoji="1" lang="en-US" altLang="ja-JP" dirty="0"/>
              <a:t>Load Face Mask</a:t>
            </a:r>
            <a:endParaRPr kumimoji="1" lang="ja-JP" altLang="en-US" dirty="0"/>
          </a:p>
        </p:txBody>
      </p:sp>
      <p:sp>
        <p:nvSpPr>
          <p:cNvPr id="15" name="テキスト プレースホルダー 14"/>
          <p:cNvSpPr>
            <a:spLocks noGrp="1"/>
          </p:cNvSpPr>
          <p:nvPr>
            <p:ph type="body" sz="quarter" idx="22"/>
          </p:nvPr>
        </p:nvSpPr>
        <p:spPr/>
        <p:txBody>
          <a:bodyPr/>
          <a:lstStyle/>
          <a:p>
            <a:r>
              <a:rPr kumimoji="1" lang="en-US" altLang="ja-JP" dirty="0"/>
              <a:t>Detect Face</a:t>
            </a:r>
            <a:endParaRPr kumimoji="1" lang="ja-JP" altLang="en-US" dirty="0"/>
          </a:p>
        </p:txBody>
      </p:sp>
      <p:sp>
        <p:nvSpPr>
          <p:cNvPr id="16" name="テキスト プレースホルダー 15"/>
          <p:cNvSpPr>
            <a:spLocks noGrp="1"/>
          </p:cNvSpPr>
          <p:nvPr>
            <p:ph type="body" sz="quarter" idx="28"/>
          </p:nvPr>
        </p:nvSpPr>
        <p:spPr/>
        <p:txBody>
          <a:bodyPr/>
          <a:lstStyle/>
          <a:p>
            <a:r>
              <a:rPr lang="en-US" altLang="ja-JP" dirty="0"/>
              <a:t>Classifier from disk</a:t>
            </a:r>
            <a:endParaRPr kumimoji="1" lang="ja-JP" altLang="en-US" dirty="0"/>
          </a:p>
        </p:txBody>
      </p:sp>
      <p:sp>
        <p:nvSpPr>
          <p:cNvPr id="17" name="テキスト プレースホルダー 16"/>
          <p:cNvSpPr>
            <a:spLocks noGrp="1"/>
          </p:cNvSpPr>
          <p:nvPr>
            <p:ph type="body" sz="quarter" idx="29"/>
          </p:nvPr>
        </p:nvSpPr>
        <p:spPr/>
        <p:txBody>
          <a:bodyPr/>
          <a:lstStyle/>
          <a:p>
            <a:r>
              <a:rPr lang="en-US" altLang="ja-JP" dirty="0"/>
              <a:t>From Web Camera / CCTV</a:t>
            </a:r>
            <a:endParaRPr kumimoji="1" lang="ja-JP" altLang="en-US" dirty="0"/>
          </a:p>
        </p:txBody>
      </p:sp>
      <p:sp>
        <p:nvSpPr>
          <p:cNvPr id="18" name="テキスト プレースホルダー 17"/>
          <p:cNvSpPr>
            <a:spLocks noGrp="1"/>
          </p:cNvSpPr>
          <p:nvPr>
            <p:ph type="body" sz="quarter" idx="30"/>
          </p:nvPr>
        </p:nvSpPr>
        <p:spPr>
          <a:xfrm>
            <a:off x="3761629" y="4485690"/>
            <a:ext cx="4722804" cy="720080"/>
          </a:xfrm>
        </p:spPr>
        <p:txBody>
          <a:bodyPr/>
          <a:lstStyle/>
          <a:p>
            <a:r>
              <a:rPr kumimoji="1" lang="en-US" altLang="ja-JP" dirty="0"/>
              <a:t>Extract Each Face</a:t>
            </a:r>
            <a:endParaRPr kumimoji="1" lang="ja-JP" altLang="en-US" dirty="0"/>
          </a:p>
        </p:txBody>
      </p:sp>
      <p:sp>
        <p:nvSpPr>
          <p:cNvPr id="19" name="テキスト プレースホルダー 18"/>
          <p:cNvSpPr>
            <a:spLocks noGrp="1"/>
          </p:cNvSpPr>
          <p:nvPr>
            <p:ph type="body" sz="quarter" idx="31"/>
          </p:nvPr>
        </p:nvSpPr>
        <p:spPr/>
        <p:txBody>
          <a:bodyPr/>
          <a:lstStyle/>
          <a:p>
            <a:r>
              <a:rPr lang="en-US" altLang="ja-JP" dirty="0"/>
              <a:t>From ROI – Region of Interest</a:t>
            </a:r>
            <a:endParaRPr kumimoji="1" lang="ja-JP" altLang="en-US" dirty="0"/>
          </a:p>
        </p:txBody>
      </p:sp>
      <p:sp>
        <p:nvSpPr>
          <p:cNvPr id="20" name="テキスト プレースホルダー 19"/>
          <p:cNvSpPr>
            <a:spLocks noGrp="1"/>
          </p:cNvSpPr>
          <p:nvPr>
            <p:ph type="body" sz="quarter" idx="32"/>
          </p:nvPr>
        </p:nvSpPr>
        <p:spPr/>
        <p:txBody>
          <a:bodyPr/>
          <a:lstStyle/>
          <a:p>
            <a:r>
              <a:rPr kumimoji="1" lang="en-US" altLang="ja-JP" dirty="0"/>
              <a:t>Apply Face Mask</a:t>
            </a:r>
            <a:endParaRPr kumimoji="1" lang="ja-JP" altLang="en-US" dirty="0"/>
          </a:p>
        </p:txBody>
      </p:sp>
      <p:sp>
        <p:nvSpPr>
          <p:cNvPr id="21" name="テキスト プレースホルダー 20"/>
          <p:cNvSpPr>
            <a:spLocks noGrp="1"/>
          </p:cNvSpPr>
          <p:nvPr>
            <p:ph type="body" sz="quarter" idx="33"/>
          </p:nvPr>
        </p:nvSpPr>
        <p:spPr/>
        <p:txBody>
          <a:bodyPr/>
          <a:lstStyle/>
          <a:p>
            <a:r>
              <a:rPr lang="en-US" altLang="ja-JP" dirty="0"/>
              <a:t>Apply Face mask classifier to each face ROI to determine “MASK” or “ NO MASK”</a:t>
            </a:r>
            <a:endParaRPr kumimoji="1" lang="ja-JP" altLang="en-US" dirty="0"/>
          </a:p>
        </p:txBody>
      </p:sp>
      <p:sp>
        <p:nvSpPr>
          <p:cNvPr id="22" name="テキスト プレースホルダー 21"/>
          <p:cNvSpPr>
            <a:spLocks noGrp="1"/>
          </p:cNvSpPr>
          <p:nvPr>
            <p:ph type="body" sz="quarter" idx="34"/>
          </p:nvPr>
        </p:nvSpPr>
        <p:spPr/>
        <p:txBody>
          <a:bodyPr/>
          <a:lstStyle/>
          <a:p>
            <a:r>
              <a:rPr kumimoji="1" lang="en-US" altLang="ja-JP" dirty="0"/>
              <a:t>Show Results</a:t>
            </a:r>
            <a:endParaRPr kumimoji="1" lang="ja-JP" altLang="en-US" dirty="0"/>
          </a:p>
        </p:txBody>
      </p:sp>
      <p:sp>
        <p:nvSpPr>
          <p:cNvPr id="23" name="テキスト プレースホルダー 22"/>
          <p:cNvSpPr>
            <a:spLocks noGrp="1"/>
          </p:cNvSpPr>
          <p:nvPr>
            <p:ph type="body" sz="quarter" idx="35"/>
          </p:nvPr>
        </p:nvSpPr>
        <p:spPr/>
        <p:txBody>
          <a:bodyPr/>
          <a:lstStyle/>
          <a:p>
            <a:r>
              <a:rPr lang="en-US" altLang="ja-JP" dirty="0"/>
              <a:t>YES/NO</a:t>
            </a:r>
            <a:endParaRPr kumimoji="1" lang="ja-JP" altLang="en-US" dirty="0"/>
          </a:p>
        </p:txBody>
      </p:sp>
      <p:sp>
        <p:nvSpPr>
          <p:cNvPr id="12" name="タイトル 11"/>
          <p:cNvSpPr>
            <a:spLocks noGrp="1"/>
          </p:cNvSpPr>
          <p:nvPr>
            <p:ph type="title"/>
          </p:nvPr>
        </p:nvSpPr>
        <p:spPr/>
        <p:txBody>
          <a:bodyPr/>
          <a:lstStyle/>
          <a:p>
            <a:r>
              <a:rPr lang="en-US" altLang="ja-JP" dirty="0"/>
              <a:t>Phase </a:t>
            </a:r>
            <a:r>
              <a:rPr lang="en-US" altLang="ja-JP" dirty="0">
                <a:solidFill>
                  <a:schemeClr val="accent1"/>
                </a:solidFill>
                <a:latin typeface="Route 159 Bold" pitchFamily="50" charset="0"/>
              </a:rPr>
              <a:t>2</a:t>
            </a:r>
            <a:endParaRPr kumimoji="1" lang="ja-JP" altLang="en-US" dirty="0">
              <a:solidFill>
                <a:schemeClr val="accent1"/>
              </a:solidFill>
              <a:latin typeface="Route 159 Bold" pitchFamily="50" charset="0"/>
            </a:endParaRP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a:t>5 steps</a:t>
            </a:r>
            <a:endParaRPr kumimoji="1" lang="ja-JP" altLang="en-US" dirty="0"/>
          </a:p>
        </p:txBody>
      </p:sp>
    </p:spTree>
    <p:extLst>
      <p:ext uri="{BB962C8B-B14F-4D97-AF65-F5344CB8AC3E}">
        <p14:creationId xmlns:p14="http://schemas.microsoft.com/office/powerpoint/2010/main" val="3039760085"/>
      </p:ext>
    </p:extLst>
  </p:cSld>
  <p:clrMapOvr>
    <a:masterClrMapping/>
  </p:clrMapOvr>
  <p:transition spd="slow" advTm="10385">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 r="4"/>
          <a:stretch>
            <a:fillRect/>
          </a:stretch>
        </p:blipFill>
        <p:spPr/>
      </p:pic>
      <p:sp>
        <p:nvSpPr>
          <p:cNvPr id="29" name="テキスト プレースホルダー 28"/>
          <p:cNvSpPr>
            <a:spLocks noGrp="1"/>
          </p:cNvSpPr>
          <p:nvPr>
            <p:ph type="body" sz="quarter" idx="11"/>
          </p:nvPr>
        </p:nvSpPr>
        <p:spPr/>
        <p:txBody>
          <a:bodyPr/>
          <a:lstStyle/>
          <a:p>
            <a:endParaRPr kumimoji="1" lang="ja-JP" altLang="en-US" dirty="0"/>
          </a:p>
        </p:txBody>
      </p:sp>
      <p:sp>
        <p:nvSpPr>
          <p:cNvPr id="34" name="テキスト プレースホルダー 33"/>
          <p:cNvSpPr>
            <a:spLocks noGrp="1"/>
          </p:cNvSpPr>
          <p:nvPr>
            <p:ph type="body" sz="quarter" idx="12"/>
          </p:nvPr>
        </p:nvSpPr>
        <p:spPr/>
        <p:txBody>
          <a:bodyPr/>
          <a:lstStyle/>
          <a:p>
            <a:endParaRPr kumimoji="1" lang="ja-JP" altLang="en-US" dirty="0"/>
          </a:p>
        </p:txBody>
      </p:sp>
      <p:sp>
        <p:nvSpPr>
          <p:cNvPr id="35" name="テキスト プレースホルダー 34"/>
          <p:cNvSpPr>
            <a:spLocks noGrp="1"/>
          </p:cNvSpPr>
          <p:nvPr>
            <p:ph type="body" sz="quarter" idx="13"/>
          </p:nvPr>
        </p:nvSpPr>
        <p:spPr/>
        <p:txBody>
          <a:bodyPr/>
          <a:lstStyle/>
          <a:p>
            <a:endParaRPr kumimoji="1" lang="ja-JP" altLang="en-US"/>
          </a:p>
        </p:txBody>
      </p:sp>
      <p:sp>
        <p:nvSpPr>
          <p:cNvPr id="36" name="テキスト プレースホルダー 35"/>
          <p:cNvSpPr>
            <a:spLocks noGrp="1"/>
          </p:cNvSpPr>
          <p:nvPr>
            <p:ph type="body" sz="quarter" idx="14"/>
          </p:nvPr>
        </p:nvSpPr>
        <p:spPr/>
        <p:txBody>
          <a:bodyPr/>
          <a:lstStyle/>
          <a:p>
            <a:endParaRPr kumimoji="1" lang="ja-JP" altLang="en-US"/>
          </a:p>
        </p:txBody>
      </p:sp>
      <p:sp>
        <p:nvSpPr>
          <p:cNvPr id="37" name="テキスト プレースホルダー 36"/>
          <p:cNvSpPr>
            <a:spLocks noGrp="1"/>
          </p:cNvSpPr>
          <p:nvPr>
            <p:ph type="body" sz="quarter" idx="15"/>
          </p:nvPr>
        </p:nvSpPr>
        <p:spPr/>
        <p:txBody>
          <a:bodyPr/>
          <a:lstStyle/>
          <a:p>
            <a:r>
              <a:rPr lang="en-US" altLang="ja-JP" dirty="0"/>
              <a:t>14</a:t>
            </a:r>
            <a:endParaRPr kumimoji="1" lang="ja-JP" altLang="en-US" dirty="0"/>
          </a:p>
        </p:txBody>
      </p:sp>
      <p:pic>
        <p:nvPicPr>
          <p:cNvPr id="33" name="図プレースホルダー 32"/>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l="16220" r="16220"/>
          <a:stretch>
            <a:fillRect/>
          </a:stretch>
        </p:blipFill>
        <p:spPr/>
      </p:pic>
      <p:sp>
        <p:nvSpPr>
          <p:cNvPr id="38" name="テキスト プレースホルダー 37"/>
          <p:cNvSpPr>
            <a:spLocks noGrp="1"/>
          </p:cNvSpPr>
          <p:nvPr>
            <p:ph type="body" sz="quarter" idx="17"/>
          </p:nvPr>
        </p:nvSpPr>
        <p:spPr/>
        <p:txBody>
          <a:bodyPr/>
          <a:lstStyle/>
          <a:p>
            <a:r>
              <a:rPr lang="en-US" altLang="ja-JP" dirty="0">
                <a:latin typeface="Times New Roman" panose="02020603050405020304" pitchFamily="18" charset="0"/>
                <a:cs typeface="Times New Roman" panose="02020603050405020304" pitchFamily="18" charset="0"/>
              </a:rPr>
              <a:t>Experiment</a:t>
            </a:r>
            <a:endParaRPr lang="ja-JP" altLang="en-US" dirty="0">
              <a:latin typeface="Times New Roman" panose="02020603050405020304" pitchFamily="18" charset="0"/>
              <a:cs typeface="Times New Roman" panose="02020603050405020304" pitchFamily="18" charset="0"/>
            </a:endParaRPr>
          </a:p>
        </p:txBody>
      </p:sp>
      <p:sp>
        <p:nvSpPr>
          <p:cNvPr id="39" name="テキスト プレースホルダー 38"/>
          <p:cNvSpPr>
            <a:spLocks noGrp="1"/>
          </p:cNvSpPr>
          <p:nvPr>
            <p:ph type="body" sz="quarter" idx="18"/>
          </p:nvPr>
        </p:nvSpPr>
        <p:spPr/>
        <p:txBody>
          <a:bodyPr/>
          <a:lstStyle/>
          <a:p>
            <a:endParaRPr kumimoji="1" lang="ja-JP" altLang="en-US"/>
          </a:p>
        </p:txBody>
      </p:sp>
      <p:sp>
        <p:nvSpPr>
          <p:cNvPr id="40" name="テキスト プレースホルダー 39"/>
          <p:cNvSpPr>
            <a:spLocks noGrp="1"/>
          </p:cNvSpPr>
          <p:nvPr>
            <p:ph type="body" sz="quarter" idx="19"/>
          </p:nvPr>
        </p:nvSpPr>
        <p:spPr/>
        <p:txBody>
          <a:bodyPr>
            <a:normAutofit fontScale="92500" lnSpcReduction="10000"/>
          </a:bodyPr>
          <a:lstStyle/>
          <a:p>
            <a:endParaRPr kumimoji="1" lang="ja-JP" altLang="en-US"/>
          </a:p>
        </p:txBody>
      </p:sp>
    </p:spTree>
    <p:extLst>
      <p:ext uri="{BB962C8B-B14F-4D97-AF65-F5344CB8AC3E}">
        <p14:creationId xmlns:p14="http://schemas.microsoft.com/office/powerpoint/2010/main" val="1679873939"/>
      </p:ext>
    </p:extLst>
  </p:cSld>
  <p:clrMapOvr>
    <a:masterClrMapping/>
  </p:clrMapOvr>
  <mc:AlternateContent xmlns:mc="http://schemas.openxmlformats.org/markup-compatibility/2006" xmlns:p14="http://schemas.microsoft.com/office/powerpoint/2010/main">
    <mc:Choice Requires="p14">
      <p:transition p14:dur="0" advTm="4280"/>
    </mc:Choice>
    <mc:Fallback xmlns="">
      <p:transition advTm="42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a:t>Our </a:t>
            </a:r>
            <a:r>
              <a:rPr kumimoji="1" lang="en-US" altLang="ja-JP" dirty="0">
                <a:solidFill>
                  <a:schemeClr val="accent1"/>
                </a:solidFill>
                <a:latin typeface="Route 159 Bold" pitchFamily="50" charset="0"/>
              </a:rPr>
              <a:t>Work Throughout Semester</a:t>
            </a:r>
            <a:endParaRPr kumimoji="1" lang="ja-JP" altLang="en-US" dirty="0">
              <a:solidFill>
                <a:schemeClr val="accent1"/>
              </a:solidFill>
              <a:latin typeface="Route 159 Bold" pitchFamily="50" charset="0"/>
            </a:endParaRPr>
          </a:p>
        </p:txBody>
      </p:sp>
      <p:sp>
        <p:nvSpPr>
          <p:cNvPr id="14" name="テキスト プレースホルダー 13"/>
          <p:cNvSpPr>
            <a:spLocks noGrp="1"/>
          </p:cNvSpPr>
          <p:nvPr>
            <p:ph type="body" sz="quarter" idx="14"/>
          </p:nvPr>
        </p:nvSpPr>
        <p:spPr>
          <a:xfrm>
            <a:off x="1078310" y="4279403"/>
            <a:ext cx="16200313" cy="4556335"/>
          </a:xfrm>
        </p:spPr>
        <p:txBody>
          <a:bodyPr>
            <a:normAutofit/>
          </a:bodyPr>
          <a:lstStyle/>
          <a:p>
            <a:pPr algn="just"/>
            <a:r>
              <a:rPr lang="en-US" altLang="ja-JP" dirty="0"/>
              <a:t>First, we have decided to make our own custom dataset with thousands of face picture. We have found it difficult to collect with face mask picture &amp; no mask picture.</a:t>
            </a:r>
          </a:p>
          <a:p>
            <a:pPr algn="just"/>
            <a:endParaRPr lang="en-US" altLang="ja-JP" dirty="0"/>
          </a:p>
          <a:p>
            <a:pPr algn="just"/>
            <a:r>
              <a:rPr lang="en-US" altLang="ja-JP" dirty="0"/>
              <a:t>Then , we have searched in open-source library called “Kaggle”. There we have found several datasets which is not perfect for our project. Some dataset has less values which will drive us to less accuracy. </a:t>
            </a:r>
          </a:p>
          <a:p>
            <a:pPr algn="just"/>
            <a:endParaRPr lang="en-US" altLang="ja-JP" dirty="0"/>
          </a:p>
          <a:p>
            <a:pPr algn="just"/>
            <a:r>
              <a:rPr lang="en-US" altLang="ja-JP" dirty="0"/>
              <a:t>Primarily, we have selected some dataset, Then again, we add some dataset for gaining accuracy. </a:t>
            </a:r>
          </a:p>
          <a:p>
            <a:pPr algn="just"/>
            <a:r>
              <a:rPr lang="en-US" altLang="ja-JP" dirty="0"/>
              <a:t>We change Algorithm &amp; Model. We replace Convolution Neural Network by Mobile NetV2. This gives us better results.</a:t>
            </a:r>
          </a:p>
        </p:txBody>
      </p:sp>
      <p:sp>
        <p:nvSpPr>
          <p:cNvPr id="13" name="テキスト プレースホルダー 12"/>
          <p:cNvSpPr>
            <a:spLocks noGrp="1"/>
          </p:cNvSpPr>
          <p:nvPr>
            <p:ph type="body" sz="quarter" idx="13"/>
          </p:nvPr>
        </p:nvSpPr>
        <p:spPr/>
        <p:txBody>
          <a:bodyPr>
            <a:normAutofit fontScale="92500" lnSpcReduction="20000"/>
          </a:bodyPr>
          <a:lstStyle/>
          <a:p>
            <a:r>
              <a:rPr kumimoji="1" lang="en-US" altLang="ja-JP" dirty="0"/>
              <a:t>Collecting Dataset</a:t>
            </a:r>
            <a:endParaRPr kumimoji="1" lang="ja-JP" altLang="en-US" dirty="0"/>
          </a:p>
        </p:txBody>
      </p:sp>
      <p:sp>
        <p:nvSpPr>
          <p:cNvPr id="2" name="フッター プレースホルダー 1"/>
          <p:cNvSpPr>
            <a:spLocks noGrp="1"/>
          </p:cNvSpPr>
          <p:nvPr>
            <p:ph type="ftr" sz="quarter" idx="10"/>
          </p:nvPr>
        </p:nvSpPr>
        <p:spPr/>
        <p:txBody>
          <a:bodyPr/>
          <a:lstStyle/>
          <a:p>
            <a:endParaRPr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15</a:t>
            </a:fld>
            <a:endParaRPr lang="ja-JP" altLang="en-US"/>
          </a:p>
        </p:txBody>
      </p:sp>
    </p:spTree>
    <p:extLst>
      <p:ext uri="{BB962C8B-B14F-4D97-AF65-F5344CB8AC3E}">
        <p14:creationId xmlns:p14="http://schemas.microsoft.com/office/powerpoint/2010/main" val="3325641804"/>
      </p:ext>
    </p:extLst>
  </p:cSld>
  <p:clrMapOvr>
    <a:masterClrMapping/>
  </p:clrMapOvr>
  <p:transition spd="slow" advTm="4073">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r>
              <a:rPr lang="en-US" altLang="ja-JP" dirty="0"/>
              <a:t>16</a:t>
            </a:r>
            <a:endParaRPr lang="ja-JP" altLang="en-US" dirty="0"/>
          </a:p>
        </p:txBody>
      </p:sp>
      <p:sp>
        <p:nvSpPr>
          <p:cNvPr id="11" name="タイトル 10"/>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Adding &amp; Collecting </a:t>
            </a:r>
            <a:r>
              <a:rPr lang="en-US" altLang="ja-JP" dirty="0">
                <a:solidFill>
                  <a:schemeClr val="accent3"/>
                </a:solidFill>
                <a:latin typeface="Times New Roman" panose="02020603050405020304" pitchFamily="18" charset="0"/>
                <a:cs typeface="Times New Roman" panose="02020603050405020304" pitchFamily="18" charset="0"/>
              </a:rPr>
              <a:t>Dataset</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プレースホルダー 12"/>
          <p:cNvSpPr>
            <a:spLocks noGrp="1"/>
          </p:cNvSpPr>
          <p:nvPr>
            <p:ph type="body" sz="quarter" idx="24"/>
          </p:nvPr>
        </p:nvSpPr>
        <p:spPr>
          <a:xfrm>
            <a:off x="11243029" y="5345183"/>
            <a:ext cx="6196784" cy="3462585"/>
          </a:xfrm>
        </p:spPr>
        <p:txBody>
          <a:bodyPr/>
          <a:lstStyle/>
          <a:p>
            <a:r>
              <a:rPr lang="en-US" sz="2800" dirty="0">
                <a:latin typeface="Times New Roman" panose="02020603050405020304" pitchFamily="18" charset="0"/>
                <a:cs typeface="Times New Roman" panose="02020603050405020304" pitchFamily="18" charset="0"/>
              </a:rPr>
              <a:t>We have faced a lot of issues to select a moderate dataset. Finally, we select a dataset which contains 3800+ with mask &amp; without mask face.</a:t>
            </a:r>
            <a:endParaRPr kumimoji="1" lang="ja-JP" altLang="en-US" sz="2800" dirty="0">
              <a:latin typeface="Times New Roman" panose="02020603050405020304" pitchFamily="18" charset="0"/>
              <a:cs typeface="Times New Roman" panose="02020603050405020304" pitchFamily="18" charset="0"/>
            </a:endParaRPr>
          </a:p>
        </p:txBody>
      </p:sp>
      <p:sp>
        <p:nvSpPr>
          <p:cNvPr id="2" name="Right Arrow 1"/>
          <p:cNvSpPr/>
          <p:nvPr/>
        </p:nvSpPr>
        <p:spPr>
          <a:xfrm rot="11436308">
            <a:off x="2910840" y="6482114"/>
            <a:ext cx="1402080" cy="11887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b="1">
              <a:ln w="22225">
                <a:solidFill>
                  <a:schemeClr val="accent2"/>
                </a:solidFill>
                <a:prstDash val="solid"/>
              </a:ln>
              <a:solidFill>
                <a:schemeClr val="accent2">
                  <a:lumMod val="40000"/>
                  <a:lumOff val="60000"/>
                </a:schemeClr>
              </a:solidFill>
            </a:endParaRPr>
          </a:p>
        </p:txBody>
      </p:sp>
      <p:pic>
        <p:nvPicPr>
          <p:cNvPr id="10" name="Picture Placeholder 9" descr="A picture containing cosmetic&#10;&#10;Description automatically generated">
            <a:extLst>
              <a:ext uri="{FF2B5EF4-FFF2-40B4-BE49-F238E27FC236}">
                <a16:creationId xmlns:a16="http://schemas.microsoft.com/office/drawing/2014/main" xmlns="" id="{455CF125-F699-43CD-8562-95FA7F0AB9E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2" b="32"/>
          <a:stretch>
            <a:fillRect/>
          </a:stretch>
        </p:blipFill>
        <p:spPr/>
      </p:pic>
    </p:spTree>
    <p:extLst>
      <p:ext uri="{BB962C8B-B14F-4D97-AF65-F5344CB8AC3E}">
        <p14:creationId xmlns:p14="http://schemas.microsoft.com/office/powerpoint/2010/main" val="642134867"/>
      </p:ext>
    </p:extLst>
  </p:cSld>
  <p:clrMapOvr>
    <a:masterClrMapping/>
  </p:clrMapOvr>
  <mc:AlternateContent xmlns:mc="http://schemas.openxmlformats.org/markup-compatibility/2006" xmlns:p14="http://schemas.microsoft.com/office/powerpoint/2010/main">
    <mc:Choice Requires="p14">
      <p:transition p14:dur="10" advTm="5639"/>
    </mc:Choice>
    <mc:Fallback xmlns="">
      <p:transition advTm="563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r>
              <a:rPr lang="en-US" altLang="ja-JP" dirty="0"/>
              <a:t>17</a:t>
            </a:r>
            <a:endParaRPr lang="ja-JP" altLang="en-US" dirty="0"/>
          </a:p>
        </p:txBody>
      </p:sp>
      <p:sp>
        <p:nvSpPr>
          <p:cNvPr id="11" name="タイトル 10"/>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Adding &amp; Collecting </a:t>
            </a:r>
            <a:r>
              <a:rPr lang="en-US" altLang="ja-JP" dirty="0">
                <a:solidFill>
                  <a:schemeClr val="accent3"/>
                </a:solidFill>
                <a:latin typeface="Times New Roman" panose="02020603050405020304" pitchFamily="18" charset="0"/>
                <a:cs typeface="Times New Roman" panose="02020603050405020304" pitchFamily="18" charset="0"/>
              </a:rPr>
              <a:t>Dataset</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プレースホルダー 12"/>
          <p:cNvSpPr>
            <a:spLocks noGrp="1"/>
          </p:cNvSpPr>
          <p:nvPr>
            <p:ph type="body" sz="quarter" idx="24"/>
          </p:nvPr>
        </p:nvSpPr>
        <p:spPr>
          <a:xfrm>
            <a:off x="11243029" y="5345183"/>
            <a:ext cx="6196784" cy="3462585"/>
          </a:xfrm>
        </p:spPr>
        <p:txBody>
          <a:bodyPr/>
          <a:lstStyle/>
          <a:p>
            <a:r>
              <a:rPr lang="en-US" sz="2800" dirty="0">
                <a:latin typeface="Times New Roman"/>
                <a:cs typeface="Times New Roman"/>
              </a:rPr>
              <a:t>We have faced a lot of issues to select a moderate dataset. Finally, we select a dataset which contains 3800+ with mask &amp; without mask face. In future we will add more data in our project.</a:t>
            </a:r>
            <a:endParaRPr kumimoji="1" lang="ja-JP" altLang="en-US" sz="2800" dirty="0">
              <a:latin typeface="Times New Roman"/>
              <a:cs typeface="Times New Roman"/>
            </a:endParaRPr>
          </a:p>
        </p:txBody>
      </p:sp>
      <p:sp>
        <p:nvSpPr>
          <p:cNvPr id="2" name="Right Arrow 1"/>
          <p:cNvSpPr/>
          <p:nvPr/>
        </p:nvSpPr>
        <p:spPr>
          <a:xfrm rot="11436308">
            <a:off x="2910840" y="6482114"/>
            <a:ext cx="1402080" cy="11887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b="1">
              <a:ln w="22225">
                <a:solidFill>
                  <a:schemeClr val="accent2"/>
                </a:solidFill>
                <a:prstDash val="solid"/>
              </a:ln>
              <a:solidFill>
                <a:schemeClr val="accent2">
                  <a:lumMod val="40000"/>
                  <a:lumOff val="60000"/>
                </a:schemeClr>
              </a:solidFill>
            </a:endParaRPr>
          </a:p>
        </p:txBody>
      </p:sp>
      <p:pic>
        <p:nvPicPr>
          <p:cNvPr id="10" name="Picture Placeholder 9" descr="A picture containing object, grass, bunch, group&#10;&#10;Description automatically generated">
            <a:extLst>
              <a:ext uri="{FF2B5EF4-FFF2-40B4-BE49-F238E27FC236}">
                <a16:creationId xmlns:a16="http://schemas.microsoft.com/office/drawing/2014/main" xmlns="" id="{455CF125-F699-43CD-8562-95FA7F0AB9E3}"/>
              </a:ext>
            </a:extLst>
          </p:cNvPr>
          <p:cNvPicPr>
            <a:picLocks noGrp="1" noChangeAspect="1"/>
          </p:cNvPicPr>
          <p:nvPr>
            <p:ph type="pic" sz="quarter" idx="12"/>
          </p:nvPr>
        </p:nvPicPr>
        <p:blipFill>
          <a:blip r:embed="rId2"/>
          <a:srcRect l="618" r="618"/>
          <a:stretch>
            <a:fillRect/>
          </a:stretch>
        </p:blipFill>
        <p:spPr>
          <a:xfrm>
            <a:off x="677771" y="2393778"/>
            <a:ext cx="10397852" cy="5846066"/>
          </a:xfrm>
        </p:spPr>
      </p:pic>
    </p:spTree>
    <p:extLst>
      <p:ext uri="{BB962C8B-B14F-4D97-AF65-F5344CB8AC3E}">
        <p14:creationId xmlns:p14="http://schemas.microsoft.com/office/powerpoint/2010/main" val="617634911"/>
      </p:ext>
    </p:extLst>
  </p:cSld>
  <p:clrMapOvr>
    <a:masterClrMapping/>
  </p:clrMapOvr>
  <mc:AlternateContent xmlns:mc="http://schemas.openxmlformats.org/markup-compatibility/2006" xmlns:p14="http://schemas.microsoft.com/office/powerpoint/2010/main">
    <mc:Choice Requires="p14">
      <p:transition p14:dur="10" advTm="5639"/>
    </mc:Choice>
    <mc:Fallback xmlns="">
      <p:transition advTm="563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r>
              <a:rPr lang="en-US" altLang="ja-JP" dirty="0"/>
              <a:t>18</a:t>
            </a:r>
            <a:endParaRPr lang="ja-JP" altLang="en-US" dirty="0"/>
          </a:p>
        </p:txBody>
      </p:sp>
      <p:sp>
        <p:nvSpPr>
          <p:cNvPr id="11" name="タイトル 10"/>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Model </a:t>
            </a:r>
            <a:r>
              <a:rPr lang="en-US" altLang="ja-JP" dirty="0">
                <a:solidFill>
                  <a:schemeClr val="accent3"/>
                </a:solidFill>
                <a:latin typeface="Times New Roman" panose="02020603050405020304" pitchFamily="18" charset="0"/>
                <a:cs typeface="Times New Roman" panose="02020603050405020304" pitchFamily="18" charset="0"/>
              </a:rPr>
              <a:t>Accuracy</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プレースホルダー 12"/>
          <p:cNvSpPr>
            <a:spLocks noGrp="1"/>
          </p:cNvSpPr>
          <p:nvPr>
            <p:ph type="body" sz="quarter" idx="24"/>
          </p:nvPr>
        </p:nvSpPr>
        <p:spPr>
          <a:xfrm>
            <a:off x="11243029" y="5345183"/>
            <a:ext cx="6196784" cy="3845709"/>
          </a:xfrm>
        </p:spPr>
        <p:txBody>
          <a:bodyPr/>
          <a:lstStyle/>
          <a:p>
            <a:r>
              <a:rPr lang="en-US" altLang="ja-JP" sz="2800" dirty="0">
                <a:latin typeface="Times New Roman"/>
                <a:cs typeface="Times New Roman"/>
              </a:rPr>
              <a:t>We get this accuracy after training our </a:t>
            </a:r>
            <a:r>
              <a:rPr lang="en-US" altLang="ja-JP" sz="2800" dirty="0" smtClean="0">
                <a:latin typeface="Times New Roman"/>
                <a:cs typeface="Times New Roman"/>
              </a:rPr>
              <a:t>first custom data .</a:t>
            </a:r>
            <a:r>
              <a:rPr kumimoji="1" lang="en-US" altLang="ja-JP" sz="2800" dirty="0" smtClean="0">
                <a:latin typeface="Times New Roman" panose="02020603050405020304" pitchFamily="18" charset="0"/>
                <a:cs typeface="Times New Roman" panose="02020603050405020304" pitchFamily="18" charset="0"/>
              </a:rPr>
              <a:t> So, when we first run our model, our accuracy was average. </a:t>
            </a:r>
            <a:endParaRPr kumimoji="1" lang="ja-JP" altLang="en-US" sz="2800" dirty="0">
              <a:latin typeface="Times New Roman" panose="02020603050405020304" pitchFamily="18" charset="0"/>
              <a:cs typeface="Times New Roman" panose="02020603050405020304" pitchFamily="18" charset="0"/>
            </a:endParaRPr>
          </a:p>
        </p:txBody>
      </p:sp>
      <p:sp>
        <p:nvSpPr>
          <p:cNvPr id="2" name="Right Arrow 1"/>
          <p:cNvSpPr/>
          <p:nvPr/>
        </p:nvSpPr>
        <p:spPr>
          <a:xfrm rot="11436308">
            <a:off x="2910840" y="6482114"/>
            <a:ext cx="1402080" cy="11887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b="1">
              <a:ln w="22225">
                <a:solidFill>
                  <a:schemeClr val="accent2"/>
                </a:solidFill>
                <a:prstDash val="solid"/>
              </a:ln>
              <a:solidFill>
                <a:schemeClr val="accent2">
                  <a:lumMod val="40000"/>
                  <a:lumOff val="60000"/>
                </a:schemeClr>
              </a:solidFill>
            </a:endParaRPr>
          </a:p>
        </p:txBody>
      </p:sp>
      <p:sp>
        <p:nvSpPr>
          <p:cNvPr id="9" name="Right Arrow 8"/>
          <p:cNvSpPr/>
          <p:nvPr/>
        </p:nvSpPr>
        <p:spPr>
          <a:xfrm rot="10800000">
            <a:off x="4276497" y="2780806"/>
            <a:ext cx="1661160" cy="200049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a:p>
        </p:txBody>
      </p:sp>
      <p:sp>
        <p:nvSpPr>
          <p:cNvPr id="10" name="Right Arrow 9"/>
          <p:cNvSpPr/>
          <p:nvPr/>
        </p:nvSpPr>
        <p:spPr>
          <a:xfrm rot="10800000">
            <a:off x="6355081" y="6720840"/>
            <a:ext cx="1630680" cy="1188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17" name="Picture Placeholder 16" descr="Chart, line chart&#10;&#10;Description automatically generated">
            <a:extLst>
              <a:ext uri="{FF2B5EF4-FFF2-40B4-BE49-F238E27FC236}">
                <a16:creationId xmlns:a16="http://schemas.microsoft.com/office/drawing/2014/main" xmlns="" id="{AA4684D1-DE93-4FC7-90FE-6299C7201DB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718270" y="2495304"/>
            <a:ext cx="10299500" cy="5757166"/>
          </a:xfrm>
        </p:spPr>
      </p:pic>
    </p:spTree>
    <p:extLst>
      <p:ext uri="{BB962C8B-B14F-4D97-AF65-F5344CB8AC3E}">
        <p14:creationId xmlns:p14="http://schemas.microsoft.com/office/powerpoint/2010/main" val="3467190602"/>
      </p:ext>
    </p:extLst>
  </p:cSld>
  <p:clrMapOvr>
    <a:masterClrMapping/>
  </p:clrMapOvr>
  <mc:AlternateContent xmlns:mc="http://schemas.openxmlformats.org/markup-compatibility/2006" xmlns:p14="http://schemas.microsoft.com/office/powerpoint/2010/main">
    <mc:Choice Requires="p14">
      <p:transition p14:dur="10" advTm="5639"/>
    </mc:Choice>
    <mc:Fallback xmlns="">
      <p:transition advTm="563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r>
              <a:rPr lang="en-US" altLang="ja-JP" dirty="0"/>
              <a:t>18</a:t>
            </a:r>
            <a:endParaRPr lang="ja-JP" altLang="en-US" dirty="0"/>
          </a:p>
        </p:txBody>
      </p:sp>
      <p:sp>
        <p:nvSpPr>
          <p:cNvPr id="11" name="タイトル 10"/>
          <p:cNvSpPr>
            <a:spLocks noGrp="1"/>
          </p:cNvSpPr>
          <p:nvPr>
            <p:ph type="title"/>
          </p:nvPr>
        </p:nvSpPr>
        <p:spPr/>
        <p:txBody>
          <a:bodyPr/>
          <a:lstStyle/>
          <a:p>
            <a:r>
              <a:rPr lang="en-US" altLang="ja-JP" dirty="0">
                <a:latin typeface="Times New Roman" panose="02020603050405020304" pitchFamily="18" charset="0"/>
                <a:cs typeface="Times New Roman" panose="02020603050405020304" pitchFamily="18" charset="0"/>
              </a:rPr>
              <a:t>Model </a:t>
            </a:r>
            <a:r>
              <a:rPr lang="en-US" altLang="ja-JP" dirty="0">
                <a:solidFill>
                  <a:schemeClr val="accent3"/>
                </a:solidFill>
                <a:latin typeface="Times New Roman" panose="02020603050405020304" pitchFamily="18" charset="0"/>
                <a:cs typeface="Times New Roman" panose="02020603050405020304" pitchFamily="18" charset="0"/>
              </a:rPr>
              <a:t>Accuracy</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プレースホルダー 12"/>
          <p:cNvSpPr>
            <a:spLocks noGrp="1"/>
          </p:cNvSpPr>
          <p:nvPr>
            <p:ph type="body" sz="quarter" idx="24"/>
          </p:nvPr>
        </p:nvSpPr>
        <p:spPr>
          <a:xfrm>
            <a:off x="11243029" y="5345183"/>
            <a:ext cx="6196784" cy="3845709"/>
          </a:xfrm>
        </p:spPr>
        <p:txBody>
          <a:bodyPr/>
          <a:lstStyle/>
          <a:p>
            <a:r>
              <a:rPr kumimoji="1" lang="en-US" altLang="ja-JP" sz="2800" dirty="0" smtClean="0">
                <a:latin typeface="Times New Roman" panose="02020603050405020304" pitchFamily="18" charset="0"/>
                <a:cs typeface="Times New Roman" panose="02020603050405020304" pitchFamily="18" charset="0"/>
              </a:rPr>
              <a:t>After </a:t>
            </a:r>
            <a:r>
              <a:rPr kumimoji="1" lang="en-US" altLang="ja-JP" sz="2800" dirty="0">
                <a:latin typeface="Times New Roman" panose="02020603050405020304" pitchFamily="18" charset="0"/>
                <a:cs typeface="Times New Roman" panose="02020603050405020304" pitchFamily="18" charset="0"/>
              </a:rPr>
              <a:t>applying Mobile NetV2  model</a:t>
            </a:r>
            <a:r>
              <a:rPr kumimoji="1" lang="en-US" altLang="ja-JP" sz="2800" dirty="0" smtClean="0">
                <a:latin typeface="Times New Roman" panose="02020603050405020304" pitchFamily="18" charset="0"/>
                <a:cs typeface="Times New Roman" panose="02020603050405020304" pitchFamily="18" charset="0"/>
              </a:rPr>
              <a:t>, and add more 1800+ dataset, </a:t>
            </a:r>
            <a:r>
              <a:rPr kumimoji="1" lang="en-US" altLang="ja-JP" sz="2800" dirty="0">
                <a:latin typeface="Times New Roman" panose="02020603050405020304" pitchFamily="18" charset="0"/>
                <a:cs typeface="Times New Roman" panose="02020603050405020304" pitchFamily="18" charset="0"/>
              </a:rPr>
              <a:t>we overcome his issue</a:t>
            </a:r>
            <a:r>
              <a:rPr kumimoji="1" lang="en-US" altLang="ja-JP" sz="2800" dirty="0" smtClean="0">
                <a:latin typeface="Times New Roman" panose="02020603050405020304" pitchFamily="18" charset="0"/>
                <a:cs typeface="Times New Roman" panose="02020603050405020304" pitchFamily="18" charset="0"/>
              </a:rPr>
              <a:t>.</a:t>
            </a:r>
            <a:r>
              <a:rPr lang="en-US" altLang="ja-JP" sz="2800" dirty="0">
                <a:latin typeface="Times New Roman"/>
                <a:cs typeface="Times New Roman"/>
              </a:rPr>
              <a:t> We get this accuracy after </a:t>
            </a:r>
            <a:r>
              <a:rPr lang="en-US" altLang="ja-JP" sz="2800" dirty="0" smtClean="0">
                <a:latin typeface="Times New Roman"/>
                <a:cs typeface="Times New Roman"/>
              </a:rPr>
              <a:t>second training </a:t>
            </a:r>
            <a:r>
              <a:rPr lang="en-US" altLang="ja-JP" sz="2800" dirty="0">
                <a:latin typeface="Times New Roman"/>
                <a:cs typeface="Times New Roman"/>
              </a:rPr>
              <a:t>our custom data .</a:t>
            </a:r>
            <a:r>
              <a:rPr lang="en-US" altLang="ja-JP" sz="2800" dirty="0">
                <a:latin typeface="Times New Roman" panose="02020603050405020304" pitchFamily="18" charset="0"/>
                <a:cs typeface="Times New Roman" panose="02020603050405020304" pitchFamily="18" charset="0"/>
              </a:rPr>
              <a:t>We think this is a good accuracy. </a:t>
            </a:r>
            <a:endParaRPr kumimoji="1" lang="ja-JP" altLang="en-US" sz="2800" dirty="0">
              <a:latin typeface="Times New Roman" panose="02020603050405020304" pitchFamily="18" charset="0"/>
              <a:cs typeface="Times New Roman" panose="02020603050405020304" pitchFamily="18" charset="0"/>
            </a:endParaRPr>
          </a:p>
        </p:txBody>
      </p:sp>
      <p:sp>
        <p:nvSpPr>
          <p:cNvPr id="2" name="Right Arrow 1"/>
          <p:cNvSpPr/>
          <p:nvPr/>
        </p:nvSpPr>
        <p:spPr>
          <a:xfrm rot="11436308">
            <a:off x="2910840" y="6482114"/>
            <a:ext cx="1402080" cy="1188720"/>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b="1">
              <a:ln w="22225">
                <a:solidFill>
                  <a:schemeClr val="accent2"/>
                </a:solidFill>
                <a:prstDash val="solid"/>
              </a:ln>
              <a:solidFill>
                <a:schemeClr val="accent2">
                  <a:lumMod val="40000"/>
                  <a:lumOff val="60000"/>
                </a:schemeClr>
              </a:solidFill>
            </a:endParaRPr>
          </a:p>
        </p:txBody>
      </p:sp>
      <p:sp>
        <p:nvSpPr>
          <p:cNvPr id="9" name="Right Arrow 8"/>
          <p:cNvSpPr/>
          <p:nvPr/>
        </p:nvSpPr>
        <p:spPr>
          <a:xfrm rot="10800000">
            <a:off x="4276497" y="2780806"/>
            <a:ext cx="1661160" cy="2000497"/>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en-US"/>
          </a:p>
        </p:txBody>
      </p:sp>
      <p:sp>
        <p:nvSpPr>
          <p:cNvPr id="10" name="Right Arrow 9"/>
          <p:cNvSpPr/>
          <p:nvPr/>
        </p:nvSpPr>
        <p:spPr>
          <a:xfrm rot="10800000">
            <a:off x="6355081" y="6720840"/>
            <a:ext cx="1630680" cy="118872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pic>
        <p:nvPicPr>
          <p:cNvPr id="17" name="Picture Placeholder 16">
            <a:extLst>
              <a:ext uri="{FF2B5EF4-FFF2-40B4-BE49-F238E27FC236}">
                <a16:creationId xmlns:a16="http://schemas.microsoft.com/office/drawing/2014/main" xmlns="" id="{AA4684D1-DE93-4FC7-90FE-6299C7201DB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740229" y="2495304"/>
            <a:ext cx="10276114" cy="5757166"/>
          </a:xfrm>
        </p:spPr>
      </p:pic>
    </p:spTree>
    <p:extLst>
      <p:ext uri="{BB962C8B-B14F-4D97-AF65-F5344CB8AC3E}">
        <p14:creationId xmlns:p14="http://schemas.microsoft.com/office/powerpoint/2010/main" val="3010284388"/>
      </p:ext>
    </p:extLst>
  </p:cSld>
  <p:clrMapOvr>
    <a:masterClrMapping/>
  </p:clrMapOvr>
  <mc:AlternateContent xmlns:mc="http://schemas.openxmlformats.org/markup-compatibility/2006">
    <mc:Choice xmlns:p14="http://schemas.microsoft.com/office/powerpoint/2010/main" Requires="p14">
      <p:transition p14:dur="10" advTm="5639"/>
    </mc:Choice>
    <mc:Fallback>
      <p:transition advTm="56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altLang="ja-JP" dirty="0"/>
              <a:t>Real </a:t>
            </a:r>
            <a:r>
              <a:rPr lang="en-US" altLang="ja-JP"/>
              <a:t>Time Face Mask </a:t>
            </a:r>
            <a:r>
              <a:rPr lang="en-US" altLang="ja-JP" dirty="0"/>
              <a:t>Detection</a:t>
            </a:r>
            <a:endParaRPr kumimoji="1" lang="ja-JP" altLang="en-US" dirty="0"/>
          </a:p>
        </p:txBody>
      </p:sp>
      <p:sp>
        <p:nvSpPr>
          <p:cNvPr id="6" name="サブタイトル 5"/>
          <p:cNvSpPr>
            <a:spLocks noGrp="1"/>
          </p:cNvSpPr>
          <p:nvPr>
            <p:ph type="subTitle" idx="1"/>
          </p:nvPr>
        </p:nvSpPr>
        <p:spPr/>
        <p:txBody>
          <a:bodyPr/>
          <a:lstStyle/>
          <a:p>
            <a:endParaRPr kumimoji="1" lang="ja-JP" altLang="en-US" dirty="0"/>
          </a:p>
        </p:txBody>
      </p:sp>
      <p:sp>
        <p:nvSpPr>
          <p:cNvPr id="7" name="テキスト プレースホルダー 6"/>
          <p:cNvSpPr>
            <a:spLocks noGrp="1"/>
          </p:cNvSpPr>
          <p:nvPr>
            <p:ph type="body" sz="quarter" idx="10"/>
          </p:nvPr>
        </p:nvSpPr>
        <p:spPr/>
        <p:txBody>
          <a:bodyPr/>
          <a:lstStyle/>
          <a:p>
            <a:endParaRPr lang="ja-JP" altLang="en-US" dirty="0"/>
          </a:p>
        </p:txBody>
      </p:sp>
    </p:spTree>
    <p:extLst>
      <p:ext uri="{BB962C8B-B14F-4D97-AF65-F5344CB8AC3E}">
        <p14:creationId xmlns:p14="http://schemas.microsoft.com/office/powerpoint/2010/main" val="39707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kumimoji="1" lang="en-US" altLang="ja-JP" dirty="0"/>
              <a:t>Result</a:t>
            </a:r>
            <a:endParaRPr kumimoji="1" lang="ja-JP" altLang="en-US" dirty="0">
              <a:latin typeface="Route 159 Bold" pitchFamily="50" charset="0"/>
            </a:endParaRPr>
          </a:p>
        </p:txBody>
      </p:sp>
      <p:sp>
        <p:nvSpPr>
          <p:cNvPr id="13" name="テキスト プレースホルダー 12"/>
          <p:cNvSpPr>
            <a:spLocks noGrp="1"/>
          </p:cNvSpPr>
          <p:nvPr>
            <p:ph type="body" sz="quarter" idx="14"/>
          </p:nvPr>
        </p:nvSpPr>
        <p:spPr/>
        <p:txBody>
          <a:bodyPr>
            <a:noAutofit/>
          </a:bodyPr>
          <a:lstStyle/>
          <a:p>
            <a:r>
              <a:rPr lang="en-US" sz="2800" dirty="0">
                <a:latin typeface="Times New Roman" panose="02020603050405020304" pitchFamily="18" charset="0"/>
                <a:cs typeface="Times New Roman" panose="02020603050405020304" pitchFamily="18" charset="0"/>
              </a:rPr>
              <a:t>After the implementation of all the points, we get a visual outcome. </a:t>
            </a:r>
          </a:p>
          <a:p>
            <a:r>
              <a:rPr lang="en-US" sz="2800" dirty="0">
                <a:latin typeface="Times New Roman" panose="02020603050405020304" pitchFamily="18" charset="0"/>
                <a:cs typeface="Times New Roman" panose="02020603050405020304" pitchFamily="18" charset="0"/>
              </a:rPr>
              <a:t>Result is very good. We have successfully implemented all the features &amp; detect face mask.</a:t>
            </a:r>
          </a:p>
        </p:txBody>
      </p:sp>
      <p:sp>
        <p:nvSpPr>
          <p:cNvPr id="4" name="フッター プレースホルダー 3"/>
          <p:cNvSpPr>
            <a:spLocks noGrp="1"/>
          </p:cNvSpPr>
          <p:nvPr>
            <p:ph type="ftr" sz="quarter" idx="10"/>
          </p:nvPr>
        </p:nvSpPr>
        <p:spPr/>
        <p:txBody>
          <a:bodyPr/>
          <a:lstStyle/>
          <a:p>
            <a:endParaRPr lang="ja-JP" altLang="en-US" dirty="0"/>
          </a:p>
        </p:txBody>
      </p:sp>
      <p:sp>
        <p:nvSpPr>
          <p:cNvPr id="5" name="スライド番号プレースホルダー 4"/>
          <p:cNvSpPr>
            <a:spLocks noGrp="1"/>
          </p:cNvSpPr>
          <p:nvPr>
            <p:ph type="sldNum" sz="quarter" idx="4"/>
          </p:nvPr>
        </p:nvSpPr>
        <p:spPr/>
        <p:txBody>
          <a:bodyPr/>
          <a:lstStyle/>
          <a:p>
            <a:r>
              <a:rPr lang="en-US" altLang="ja-JP" dirty="0"/>
              <a:t>19</a:t>
            </a:r>
            <a:endParaRPr lang="ja-JP" altLang="en-US" dirty="0"/>
          </a:p>
        </p:txBody>
      </p:sp>
    </p:spTree>
    <p:extLst>
      <p:ext uri="{BB962C8B-B14F-4D97-AF65-F5344CB8AC3E}">
        <p14:creationId xmlns:p14="http://schemas.microsoft.com/office/powerpoint/2010/main" val="432312529"/>
      </p:ext>
    </p:extLst>
  </p:cSld>
  <p:clrMapOvr>
    <a:masterClrMapping/>
  </p:clrMapOvr>
  <mc:AlternateContent xmlns:mc="http://schemas.openxmlformats.org/markup-compatibility/2006" xmlns:p14="http://schemas.microsoft.com/office/powerpoint/2010/main">
    <mc:Choice Requires="p14">
      <p:transition p14:dur="0" advTm="3806"/>
    </mc:Choice>
    <mc:Fallback xmlns="">
      <p:transition advTm="380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normAutofit/>
          </a:bodyPr>
          <a:lstStyle/>
          <a:p>
            <a:r>
              <a:rPr kumimoji="1" lang="en-US" altLang="ja-JP" dirty="0"/>
              <a:t>Real Time Face Mask </a:t>
            </a:r>
            <a:r>
              <a:rPr lang="en-US" altLang="ja-JP" dirty="0">
                <a:solidFill>
                  <a:schemeClr val="accent1"/>
                </a:solidFill>
                <a:latin typeface="Route 159 Bold" pitchFamily="50" charset="0"/>
              </a:rPr>
              <a:t>Detection With Mask</a:t>
            </a:r>
            <a:endParaRPr kumimoji="1" lang="ja-JP" altLang="en-US" dirty="0">
              <a:solidFill>
                <a:schemeClr val="accent1"/>
              </a:solidFill>
              <a:latin typeface="Route 159 Bold" pitchFamily="50" charset="0"/>
            </a:endParaRPr>
          </a:p>
        </p:txBody>
      </p:sp>
      <p:sp>
        <p:nvSpPr>
          <p:cNvPr id="33" name="テキスト プレースホルダー 32"/>
          <p:cNvSpPr>
            <a:spLocks noGrp="1"/>
          </p:cNvSpPr>
          <p:nvPr>
            <p:ph type="body" sz="quarter" idx="24"/>
          </p:nvPr>
        </p:nvSpPr>
        <p:spPr/>
        <p:txBody>
          <a:bodyPr/>
          <a:lstStyle/>
          <a:p>
            <a:endParaRPr kumimoji="1" lang="ja-JP" altLang="en-US" dirty="0"/>
          </a:p>
        </p:txBody>
      </p:sp>
      <p:sp>
        <p:nvSpPr>
          <p:cNvPr id="37" name="フッター プレースホルダー 36"/>
          <p:cNvSpPr>
            <a:spLocks noGrp="1"/>
          </p:cNvSpPr>
          <p:nvPr>
            <p:ph type="ftr" sz="quarter" idx="10"/>
          </p:nvPr>
        </p:nvSpPr>
        <p:spPr/>
        <p:txBody>
          <a:bodyPr/>
          <a:lstStyle/>
          <a:p>
            <a:endParaRPr lang="ja-JP" altLang="en-US" dirty="0"/>
          </a:p>
        </p:txBody>
      </p:sp>
      <p:sp>
        <p:nvSpPr>
          <p:cNvPr id="38" name="スライド番号プレースホルダー 37"/>
          <p:cNvSpPr>
            <a:spLocks noGrp="1"/>
          </p:cNvSpPr>
          <p:nvPr>
            <p:ph type="sldNum" sz="quarter" idx="4"/>
          </p:nvPr>
        </p:nvSpPr>
        <p:spPr/>
        <p:txBody>
          <a:bodyPr/>
          <a:lstStyle/>
          <a:p>
            <a:fld id="{E6459DFB-86F3-43FA-8567-2EA6E426AE90}" type="slidenum">
              <a:rPr lang="ja-JP" altLang="en-US" smtClean="0"/>
              <a:pPr/>
              <a:t>21</a:t>
            </a:fld>
            <a:endParaRPr lang="ja-JP" altLang="en-US"/>
          </a:p>
        </p:txBody>
      </p:sp>
      <p:pic>
        <p:nvPicPr>
          <p:cNvPr id="4" name="Picture Placeholder 3" descr="A picture containing text, indoor, wall, person&#10;&#10;Description automatically generated">
            <a:extLst>
              <a:ext uri="{FF2B5EF4-FFF2-40B4-BE49-F238E27FC236}">
                <a16:creationId xmlns:a16="http://schemas.microsoft.com/office/drawing/2014/main" xmlns="" id="{A424FCFD-6C1B-4899-B67F-318D2F5EBF4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3270" r="13270"/>
          <a:stretch>
            <a:fillRect/>
          </a:stretch>
        </p:blipFill>
        <p:spPr/>
      </p:pic>
    </p:spTree>
    <p:extLst>
      <p:ext uri="{BB962C8B-B14F-4D97-AF65-F5344CB8AC3E}">
        <p14:creationId xmlns:p14="http://schemas.microsoft.com/office/powerpoint/2010/main" val="2263702566"/>
      </p:ext>
    </p:extLst>
  </p:cSld>
  <p:clrMapOvr>
    <a:masterClrMapping/>
  </p:clrMapOvr>
  <p:transition spd="slow" advTm="3434">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タイトル 30"/>
          <p:cNvSpPr>
            <a:spLocks noGrp="1"/>
          </p:cNvSpPr>
          <p:nvPr>
            <p:ph type="title"/>
          </p:nvPr>
        </p:nvSpPr>
        <p:spPr/>
        <p:txBody>
          <a:bodyPr>
            <a:normAutofit/>
          </a:bodyPr>
          <a:lstStyle/>
          <a:p>
            <a:r>
              <a:rPr kumimoji="1" lang="en-US" altLang="ja-JP" dirty="0"/>
              <a:t>Real Time Face Mask </a:t>
            </a:r>
            <a:r>
              <a:rPr lang="en-US" altLang="ja-JP" dirty="0">
                <a:solidFill>
                  <a:schemeClr val="accent1"/>
                </a:solidFill>
                <a:latin typeface="Route 159 Bold" pitchFamily="50" charset="0"/>
              </a:rPr>
              <a:t>Detection With No Mask</a:t>
            </a:r>
            <a:endParaRPr kumimoji="1" lang="ja-JP" altLang="en-US" dirty="0">
              <a:solidFill>
                <a:schemeClr val="accent1"/>
              </a:solidFill>
              <a:latin typeface="Route 159 Bold" pitchFamily="50" charset="0"/>
            </a:endParaRPr>
          </a:p>
        </p:txBody>
      </p:sp>
      <p:sp>
        <p:nvSpPr>
          <p:cNvPr id="33" name="テキスト プレースホルダー 32"/>
          <p:cNvSpPr>
            <a:spLocks noGrp="1"/>
          </p:cNvSpPr>
          <p:nvPr>
            <p:ph type="body" sz="quarter" idx="24"/>
          </p:nvPr>
        </p:nvSpPr>
        <p:spPr/>
        <p:txBody>
          <a:bodyPr/>
          <a:lstStyle/>
          <a:p>
            <a:endParaRPr kumimoji="1" lang="ja-JP" altLang="en-US" dirty="0"/>
          </a:p>
        </p:txBody>
      </p:sp>
      <p:sp>
        <p:nvSpPr>
          <p:cNvPr id="37" name="フッター プレースホルダー 36"/>
          <p:cNvSpPr>
            <a:spLocks noGrp="1"/>
          </p:cNvSpPr>
          <p:nvPr>
            <p:ph type="ftr" sz="quarter" idx="10"/>
          </p:nvPr>
        </p:nvSpPr>
        <p:spPr/>
        <p:txBody>
          <a:bodyPr/>
          <a:lstStyle/>
          <a:p>
            <a:endParaRPr lang="ja-JP" altLang="en-US" dirty="0"/>
          </a:p>
        </p:txBody>
      </p:sp>
      <p:sp>
        <p:nvSpPr>
          <p:cNvPr id="38" name="スライド番号プレースホルダー 37"/>
          <p:cNvSpPr>
            <a:spLocks noGrp="1"/>
          </p:cNvSpPr>
          <p:nvPr>
            <p:ph type="sldNum" sz="quarter" idx="4"/>
          </p:nvPr>
        </p:nvSpPr>
        <p:spPr/>
        <p:txBody>
          <a:bodyPr/>
          <a:lstStyle/>
          <a:p>
            <a:fld id="{E6459DFB-86F3-43FA-8567-2EA6E426AE90}" type="slidenum">
              <a:rPr lang="ja-JP" altLang="en-US" smtClean="0"/>
              <a:pPr/>
              <a:t>22</a:t>
            </a:fld>
            <a:endParaRPr lang="ja-JP" altLang="en-US"/>
          </a:p>
        </p:txBody>
      </p:sp>
      <p:pic>
        <p:nvPicPr>
          <p:cNvPr id="4" name="Picture Placeholder 3" descr="A person with a beard&#10;&#10;Description automatically generated with low confidence">
            <a:extLst>
              <a:ext uri="{FF2B5EF4-FFF2-40B4-BE49-F238E27FC236}">
                <a16:creationId xmlns:a16="http://schemas.microsoft.com/office/drawing/2014/main" xmlns="" id="{BDD50A84-3376-4CC6-9E5F-EBA363D3412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3622" r="13622"/>
          <a:stretch>
            <a:fillRect/>
          </a:stretch>
        </p:blipFill>
        <p:spPr/>
      </p:pic>
    </p:spTree>
    <p:extLst>
      <p:ext uri="{BB962C8B-B14F-4D97-AF65-F5344CB8AC3E}">
        <p14:creationId xmlns:p14="http://schemas.microsoft.com/office/powerpoint/2010/main" val="1914679235"/>
      </p:ext>
    </p:extLst>
  </p:cSld>
  <p:clrMapOvr>
    <a:masterClrMapping/>
  </p:clrMapOvr>
  <p:transition spd="slow" advTm="3434">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p:txBody>
          <a:bodyPr/>
          <a:lstStyle/>
          <a:p>
            <a:r>
              <a:rPr lang="en-US" altLang="ja-JP" dirty="0"/>
              <a:t>Conclusion</a:t>
            </a:r>
            <a:endParaRPr kumimoji="1" lang="ja-JP" altLang="en-US" dirty="0"/>
          </a:p>
        </p:txBody>
      </p:sp>
      <p:sp>
        <p:nvSpPr>
          <p:cNvPr id="15" name="テキスト プレースホルダー 14"/>
          <p:cNvSpPr>
            <a:spLocks noGrp="1"/>
          </p:cNvSpPr>
          <p:nvPr>
            <p:ph type="body" sz="quarter" idx="12"/>
          </p:nvPr>
        </p:nvSpPr>
        <p:spPr/>
        <p:txBody>
          <a:bodyPr/>
          <a:lstStyle/>
          <a:p>
            <a:r>
              <a:rPr lang="en-US" altLang="ja-JP" dirty="0"/>
              <a:t>Imagination means nothing without doing.</a:t>
            </a:r>
            <a:endParaRPr kumimoji="1" lang="ja-JP" altLang="en-US" dirty="0"/>
          </a:p>
        </p:txBody>
      </p:sp>
      <p:sp>
        <p:nvSpPr>
          <p:cNvPr id="18" name="テキスト プレースホルダー 17"/>
          <p:cNvSpPr>
            <a:spLocks noGrp="1"/>
          </p:cNvSpPr>
          <p:nvPr>
            <p:ph type="body" sz="quarter" idx="24"/>
          </p:nvPr>
        </p:nvSpPr>
        <p:spPr/>
        <p:txBody>
          <a:bodyPr/>
          <a:lstStyle/>
          <a:p>
            <a:r>
              <a:rPr lang="en-US" sz="2800" dirty="0">
                <a:latin typeface="Times New Roman" panose="02020603050405020304" pitchFamily="18" charset="0"/>
                <a:cs typeface="Times New Roman" panose="02020603050405020304" pitchFamily="18" charset="0"/>
              </a:rPr>
              <a:t>In Future, we would also like to add more data to test our algorithm to make it more credible for real-world use. Limitations aside, there is room for improvement. The biggest advantage to using an algorithm approach is the ability to replace out an old and inefficient algorithm, with newer and more powerful algorithm when they are developed. There is plenty of room for improvement. The project may be modified and enhanced into something more beautiful and user-friendly over time</a:t>
            </a:r>
            <a:endParaRPr kumimoji="1" lang="ja-JP" altLang="en-US" sz="2800" dirty="0">
              <a:latin typeface="Times New Roman" panose="02020603050405020304" pitchFamily="18" charset="0"/>
              <a:cs typeface="Times New Roman" panose="02020603050405020304" pitchFamily="18" charset="0"/>
            </a:endParaRPr>
          </a:p>
        </p:txBody>
      </p:sp>
      <p:sp>
        <p:nvSpPr>
          <p:cNvPr id="16" name="テキスト プレースホルダー 15"/>
          <p:cNvSpPr>
            <a:spLocks noGrp="1"/>
          </p:cNvSpPr>
          <p:nvPr>
            <p:ph type="body" sz="quarter" idx="17"/>
          </p:nvPr>
        </p:nvSpPr>
        <p:spPr/>
        <p:txBody>
          <a:bodyPr/>
          <a:lstStyle/>
          <a:p>
            <a:endParaRPr kumimoji="1" lang="ja-JP" altLang="en-US"/>
          </a:p>
        </p:txBody>
      </p:sp>
      <p:sp>
        <p:nvSpPr>
          <p:cNvPr id="17" name="テキスト プレースホルダー 16"/>
          <p:cNvSpPr>
            <a:spLocks noGrp="1"/>
          </p:cNvSpPr>
          <p:nvPr>
            <p:ph type="body" sz="quarter" idx="18"/>
          </p:nvPr>
        </p:nvSpPr>
        <p:spPr/>
        <p:txBody>
          <a:bodyPr/>
          <a:lstStyle/>
          <a:p>
            <a:endParaRPr kumimoji="1" lang="ja-JP" altLang="en-US"/>
          </a:p>
        </p:txBody>
      </p:sp>
      <p:sp>
        <p:nvSpPr>
          <p:cNvPr id="19" name="フッター プレースホルダー 18"/>
          <p:cNvSpPr>
            <a:spLocks noGrp="1"/>
          </p:cNvSpPr>
          <p:nvPr>
            <p:ph type="ftr" sz="quarter" idx="10"/>
          </p:nvPr>
        </p:nvSpPr>
        <p:spPr/>
        <p:txBody>
          <a:bodyPr/>
          <a:lstStyle/>
          <a:p>
            <a:endParaRPr lang="ja-JP" altLang="en-US" dirty="0"/>
          </a:p>
        </p:txBody>
      </p:sp>
      <p:sp>
        <p:nvSpPr>
          <p:cNvPr id="20" name="スライド番号プレースホルダー 19"/>
          <p:cNvSpPr>
            <a:spLocks noGrp="1"/>
          </p:cNvSpPr>
          <p:nvPr>
            <p:ph type="sldNum" sz="quarter" idx="11"/>
          </p:nvPr>
        </p:nvSpPr>
        <p:spPr/>
        <p:txBody>
          <a:bodyPr/>
          <a:lstStyle/>
          <a:p>
            <a:r>
              <a:rPr lang="en-US" altLang="ja-JP" dirty="0"/>
              <a:t>20</a:t>
            </a:r>
            <a:endParaRPr lang="ja-JP" altLang="en-US" dirty="0"/>
          </a:p>
        </p:txBody>
      </p:sp>
    </p:spTree>
    <p:extLst>
      <p:ext uri="{BB962C8B-B14F-4D97-AF65-F5344CB8AC3E}">
        <p14:creationId xmlns:p14="http://schemas.microsoft.com/office/powerpoint/2010/main" val="3239486762"/>
      </p:ext>
    </p:extLst>
  </p:cSld>
  <p:clrMapOvr>
    <a:masterClrMapping/>
  </p:clrMapOvr>
  <mc:AlternateContent xmlns:mc="http://schemas.openxmlformats.org/markup-compatibility/2006" xmlns:p14="http://schemas.microsoft.com/office/powerpoint/2010/main">
    <mc:Choice Requires="p14">
      <p:transition p14:dur="0" advTm="3490"/>
    </mc:Choice>
    <mc:Fallback xmlns="">
      <p:transition advTm="34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ctrTitle"/>
          </p:nvPr>
        </p:nvSpPr>
        <p:spPr/>
        <p:txBody>
          <a:bodyPr/>
          <a:lstStyle/>
          <a:p>
            <a:r>
              <a:rPr kumimoji="1" lang="en-US" altLang="ja-JP" dirty="0">
                <a:latin typeface="Times New Roman" panose="02020603050405020304" pitchFamily="18" charset="0"/>
                <a:cs typeface="Times New Roman" panose="02020603050405020304" pitchFamily="18" charset="0"/>
              </a:rPr>
              <a:t>Thank You for Watching!</a:t>
            </a:r>
            <a:endParaRPr kumimoji="1" lang="ja-JP" altLang="en-US" dirty="0">
              <a:latin typeface="Times New Roman" panose="02020603050405020304" pitchFamily="18" charset="0"/>
              <a:cs typeface="Times New Roman" panose="02020603050405020304" pitchFamily="18" charset="0"/>
            </a:endParaRPr>
          </a:p>
        </p:txBody>
      </p:sp>
      <p:sp>
        <p:nvSpPr>
          <p:cNvPr id="17" name="サブタイトル 16"/>
          <p:cNvSpPr>
            <a:spLocks noGrp="1"/>
          </p:cNvSpPr>
          <p:nvPr>
            <p:ph type="subTitle" idx="1"/>
          </p:nvPr>
        </p:nvSpPr>
        <p:spPr/>
        <p:txBody>
          <a:bodyPr/>
          <a:lstStyle/>
          <a:p>
            <a:endParaRPr lang="en-US" altLang="ja-JP" dirty="0"/>
          </a:p>
        </p:txBody>
      </p:sp>
      <p:sp>
        <p:nvSpPr>
          <p:cNvPr id="18" name="テキスト プレースホルダー 17"/>
          <p:cNvSpPr>
            <a:spLocks noGrp="1"/>
          </p:cNvSpPr>
          <p:nvPr>
            <p:ph type="body" sz="quarter" idx="10"/>
          </p:nvPr>
        </p:nvSpPr>
        <p:spPr/>
        <p:txBody>
          <a:bodyPr/>
          <a:lstStyle/>
          <a:p>
            <a:r>
              <a:rPr kumimoji="1" lang="en-US" altLang="ja-JP" dirty="0">
                <a:latin typeface="Times New Roman" panose="02020603050405020304" pitchFamily="18" charset="0"/>
                <a:cs typeface="Times New Roman" panose="02020603050405020304" pitchFamily="18" charset="0"/>
              </a:rPr>
              <a:t>Any Questions?</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100177"/>
      </p:ext>
    </p:extLst>
  </p:cSld>
  <p:clrMapOvr>
    <a:masterClrMapping/>
  </p:clrMapOvr>
  <mc:AlternateContent xmlns:mc="http://schemas.openxmlformats.org/markup-compatibility/2006" xmlns:p14="http://schemas.microsoft.com/office/powerpoint/2010/main">
    <mc:Choice Requires="p14">
      <p:transition p14:dur="0" advTm="9607"/>
    </mc:Choice>
    <mc:Fallback xmlns="">
      <p:transition advTm="960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a:latin typeface="Times New Roman" panose="02020603050405020304" pitchFamily="18" charset="0"/>
                <a:cs typeface="Times New Roman" panose="02020603050405020304" pitchFamily="18" charset="0"/>
              </a:rPr>
              <a:t>Table of</a:t>
            </a:r>
            <a:br>
              <a:rPr kumimoji="1" lang="en-US" altLang="ja-JP" dirty="0">
                <a:latin typeface="Times New Roman" panose="02020603050405020304" pitchFamily="18" charset="0"/>
                <a:cs typeface="Times New Roman" panose="02020603050405020304" pitchFamily="18" charset="0"/>
              </a:rPr>
            </a:br>
            <a:r>
              <a:rPr kumimoji="1" lang="en-US" altLang="ja-JP" dirty="0">
                <a:solidFill>
                  <a:schemeClr val="accent1"/>
                </a:solidFill>
                <a:latin typeface="Times New Roman" panose="02020603050405020304" pitchFamily="18" charset="0"/>
                <a:cs typeface="Times New Roman" panose="02020603050405020304" pitchFamily="18" charset="0"/>
              </a:rPr>
              <a:t>Contents</a:t>
            </a:r>
            <a:endParaRPr kumimoji="1" lang="ja-JP" altLang="en-US" dirty="0">
              <a:solidFill>
                <a:schemeClr val="accent1"/>
              </a:solidFill>
              <a:latin typeface="Times New Roman" panose="02020603050405020304" pitchFamily="18" charset="0"/>
              <a:cs typeface="Times New Roman" panose="02020603050405020304" pitchFamily="18" charset="0"/>
            </a:endParaRPr>
          </a:p>
        </p:txBody>
      </p:sp>
      <p:sp>
        <p:nvSpPr>
          <p:cNvPr id="10" name="テキスト プレースホルダー 9"/>
          <p:cNvSpPr>
            <a:spLocks noGrp="1"/>
          </p:cNvSpPr>
          <p:nvPr>
            <p:ph type="body" sz="quarter" idx="15"/>
          </p:nvPr>
        </p:nvSpPr>
        <p:spPr/>
        <p:txBody>
          <a:bodyPr/>
          <a:lstStyle/>
          <a:p>
            <a:r>
              <a:rPr kumimoji="1" lang="en-US" altLang="ja-JP" dirty="0">
                <a:latin typeface="Times New Roman" panose="02020603050405020304" pitchFamily="18" charset="0"/>
                <a:cs typeface="Times New Roman" panose="02020603050405020304" pitchFamily="18" charset="0"/>
              </a:rPr>
              <a:t>Introduction</a:t>
            </a:r>
            <a:endParaRPr kumimoji="1" lang="ja-JP" altLang="en-US" dirty="0">
              <a:latin typeface="Times New Roman" panose="02020603050405020304" pitchFamily="18" charset="0"/>
              <a:cs typeface="Times New Roman" panose="02020603050405020304" pitchFamily="18" charset="0"/>
            </a:endParaRPr>
          </a:p>
        </p:txBody>
      </p:sp>
      <p:sp>
        <p:nvSpPr>
          <p:cNvPr id="11" name="テキスト プレースホルダー 10"/>
          <p:cNvSpPr>
            <a:spLocks noGrp="1"/>
          </p:cNvSpPr>
          <p:nvPr>
            <p:ph type="body" sz="quarter" idx="16"/>
          </p:nvPr>
        </p:nvSpPr>
        <p:spPr/>
        <p:txBody>
          <a:bodyPr/>
          <a:lstStyle/>
          <a:p>
            <a:r>
              <a:rPr kumimoji="1" lang="en-US" altLang="ja-JP" dirty="0">
                <a:latin typeface="Times New Roman" panose="02020603050405020304" pitchFamily="18" charset="0"/>
                <a:cs typeface="Times New Roman" panose="02020603050405020304" pitchFamily="18" charset="0"/>
              </a:rPr>
              <a:t>Before starting our presentation</a:t>
            </a:r>
            <a:endParaRPr kumimoji="1" lang="ja-JP" altLang="en-US" dirty="0">
              <a:latin typeface="Times New Roman" panose="02020603050405020304" pitchFamily="18" charset="0"/>
              <a:cs typeface="Times New Roman" panose="02020603050405020304" pitchFamily="18" charset="0"/>
            </a:endParaRPr>
          </a:p>
        </p:txBody>
      </p:sp>
      <p:sp>
        <p:nvSpPr>
          <p:cNvPr id="12" name="テキスト プレースホルダー 11"/>
          <p:cNvSpPr>
            <a:spLocks noGrp="1"/>
          </p:cNvSpPr>
          <p:nvPr>
            <p:ph type="body" sz="quarter" idx="17"/>
          </p:nvPr>
        </p:nvSpPr>
        <p:spPr/>
        <p:txBody>
          <a:bodyPr/>
          <a:lstStyle/>
          <a:p>
            <a:r>
              <a:rPr kumimoji="1" lang="en-US" altLang="ja-JP" dirty="0">
                <a:latin typeface="Times New Roman" panose="02020603050405020304" pitchFamily="18" charset="0"/>
                <a:cs typeface="Times New Roman" panose="02020603050405020304" pitchFamily="18" charset="0"/>
              </a:rPr>
              <a:t>Conclusion</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プレースホルダー 12"/>
          <p:cNvSpPr>
            <a:spLocks noGrp="1"/>
          </p:cNvSpPr>
          <p:nvPr>
            <p:ph type="body" sz="quarter" idx="18"/>
          </p:nvPr>
        </p:nvSpPr>
        <p:spPr/>
        <p:txBody>
          <a:bodyPr/>
          <a:lstStyle/>
          <a:p>
            <a:r>
              <a:rPr kumimoji="1" lang="en-US" altLang="ja-JP" dirty="0">
                <a:latin typeface="Times New Roman" panose="02020603050405020304" pitchFamily="18" charset="0"/>
                <a:cs typeface="Times New Roman" panose="02020603050405020304" pitchFamily="18" charset="0"/>
              </a:rPr>
              <a:t>Keep it touch!</a:t>
            </a:r>
            <a:endParaRPr kumimoji="1" lang="ja-JP" altLang="en-US" dirty="0">
              <a:latin typeface="Times New Roman" panose="02020603050405020304" pitchFamily="18" charset="0"/>
              <a:cs typeface="Times New Roman" panose="02020603050405020304" pitchFamily="18" charset="0"/>
            </a:endParaRPr>
          </a:p>
        </p:txBody>
      </p:sp>
      <p:sp>
        <p:nvSpPr>
          <p:cNvPr id="14" name="テキスト プレースホルダー 13"/>
          <p:cNvSpPr>
            <a:spLocks noGrp="1"/>
          </p:cNvSpPr>
          <p:nvPr>
            <p:ph type="body" sz="quarter" idx="19"/>
          </p:nvPr>
        </p:nvSpPr>
        <p:spPr/>
        <p:txBody>
          <a:bodyPr/>
          <a:lstStyle/>
          <a:p>
            <a:r>
              <a:rPr kumimoji="1" lang="en-US" altLang="ja-JP" dirty="0">
                <a:latin typeface="Times New Roman" panose="02020603050405020304" pitchFamily="18" charset="0"/>
                <a:cs typeface="Times New Roman" panose="02020603050405020304" pitchFamily="18" charset="0"/>
              </a:rPr>
              <a:t>Background</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プレースホルダー 14"/>
          <p:cNvSpPr>
            <a:spLocks noGrp="1"/>
          </p:cNvSpPr>
          <p:nvPr>
            <p:ph type="body" sz="quarter" idx="20"/>
          </p:nvPr>
        </p:nvSpPr>
        <p:spPr/>
        <p:txBody>
          <a:bodyPr/>
          <a:lstStyle/>
          <a:p>
            <a:r>
              <a:rPr kumimoji="1" lang="en-US" altLang="ja-JP" dirty="0">
                <a:latin typeface="Times New Roman" panose="02020603050405020304" pitchFamily="18" charset="0"/>
                <a:cs typeface="Times New Roman" panose="02020603050405020304" pitchFamily="18" charset="0"/>
              </a:rPr>
              <a:t>What we do</a:t>
            </a:r>
            <a:endParaRPr kumimoji="1" lang="ja-JP" altLang="en-US" dirty="0">
              <a:latin typeface="Times New Roman" panose="02020603050405020304" pitchFamily="18" charset="0"/>
              <a:cs typeface="Times New Roman" panose="02020603050405020304" pitchFamily="18" charset="0"/>
            </a:endParaRPr>
          </a:p>
        </p:txBody>
      </p:sp>
      <p:sp>
        <p:nvSpPr>
          <p:cNvPr id="16" name="テキスト プレースホルダー 15"/>
          <p:cNvSpPr>
            <a:spLocks noGrp="1"/>
          </p:cNvSpPr>
          <p:nvPr>
            <p:ph type="body" sz="quarter" idx="21"/>
          </p:nvPr>
        </p:nvSpPr>
        <p:spPr/>
        <p:txBody>
          <a:bodyPr/>
          <a:lstStyle/>
          <a:p>
            <a:r>
              <a:rPr kumimoji="1" lang="en-US" altLang="ja-JP" dirty="0">
                <a:latin typeface="Times New Roman" panose="02020603050405020304" pitchFamily="18" charset="0"/>
                <a:cs typeface="Times New Roman" panose="02020603050405020304" pitchFamily="18" charset="0"/>
              </a:rPr>
              <a:t>Methodology</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プレースホルダー 16"/>
          <p:cNvSpPr>
            <a:spLocks noGrp="1"/>
          </p:cNvSpPr>
          <p:nvPr>
            <p:ph type="body" sz="quarter" idx="22"/>
          </p:nvPr>
        </p:nvSpPr>
        <p:spPr/>
        <p:txBody>
          <a:bodyPr/>
          <a:lstStyle/>
          <a:p>
            <a:r>
              <a:rPr kumimoji="1" lang="en-US" altLang="ja-JP" dirty="0">
                <a:latin typeface="Times New Roman" panose="02020603050405020304" pitchFamily="18" charset="0"/>
                <a:cs typeface="Times New Roman" panose="02020603050405020304" pitchFamily="18" charset="0"/>
              </a:rPr>
              <a:t>Our awesome projects</a:t>
            </a:r>
            <a:endParaRPr kumimoji="1" lang="ja-JP" altLang="en-US" dirty="0">
              <a:latin typeface="Times New Roman" panose="02020603050405020304" pitchFamily="18" charset="0"/>
              <a:cs typeface="Times New Roman" panose="02020603050405020304" pitchFamily="18" charset="0"/>
            </a:endParaRPr>
          </a:p>
        </p:txBody>
      </p:sp>
      <p:sp>
        <p:nvSpPr>
          <p:cNvPr id="18" name="テキスト プレースホルダー 17"/>
          <p:cNvSpPr>
            <a:spLocks noGrp="1"/>
          </p:cNvSpPr>
          <p:nvPr>
            <p:ph type="body" sz="quarter" idx="23"/>
          </p:nvPr>
        </p:nvSpPr>
        <p:spPr/>
        <p:txBody>
          <a:bodyPr/>
          <a:lstStyle/>
          <a:p>
            <a:r>
              <a:rPr kumimoji="1" lang="en-US" altLang="ja-JP" dirty="0">
                <a:latin typeface="Times New Roman" panose="02020603050405020304" pitchFamily="18" charset="0"/>
                <a:cs typeface="Times New Roman" panose="02020603050405020304" pitchFamily="18" charset="0"/>
              </a:rPr>
              <a:t>Experiment</a:t>
            </a:r>
            <a:endParaRPr kumimoji="1" lang="ja-JP" altLang="en-US" dirty="0">
              <a:latin typeface="Times New Roman" panose="02020603050405020304" pitchFamily="18" charset="0"/>
              <a:cs typeface="Times New Roman" panose="02020603050405020304" pitchFamily="18" charset="0"/>
            </a:endParaRPr>
          </a:p>
        </p:txBody>
      </p:sp>
      <p:sp>
        <p:nvSpPr>
          <p:cNvPr id="19" name="テキスト プレースホルダー 18"/>
          <p:cNvSpPr>
            <a:spLocks noGrp="1"/>
          </p:cNvSpPr>
          <p:nvPr>
            <p:ph type="body" sz="quarter" idx="24"/>
          </p:nvPr>
        </p:nvSpPr>
        <p:spPr/>
        <p:txBody>
          <a:bodyPr/>
          <a:lstStyle/>
          <a:p>
            <a:r>
              <a:rPr kumimoji="1" lang="en-US" altLang="ja-JP" dirty="0">
                <a:latin typeface="Times New Roman" panose="02020603050405020304" pitchFamily="18" charset="0"/>
                <a:cs typeface="Times New Roman" panose="02020603050405020304" pitchFamily="18" charset="0"/>
              </a:rPr>
              <a:t>Our project new ideas</a:t>
            </a:r>
            <a:endParaRPr kumimoji="1" lang="ja-JP" altLang="en-US" dirty="0">
              <a:latin typeface="Times New Roman" panose="02020603050405020304" pitchFamily="18" charset="0"/>
              <a:cs typeface="Times New Roman" panose="02020603050405020304" pitchFamily="18" charset="0"/>
            </a:endParaRPr>
          </a:p>
        </p:txBody>
      </p:sp>
      <p:sp>
        <p:nvSpPr>
          <p:cNvPr id="20" name="テキスト プレースホルダー 19"/>
          <p:cNvSpPr>
            <a:spLocks noGrp="1"/>
          </p:cNvSpPr>
          <p:nvPr>
            <p:ph type="body" sz="quarter" idx="25"/>
          </p:nvPr>
        </p:nvSpPr>
        <p:spPr/>
        <p:txBody>
          <a:bodyPr/>
          <a:lstStyle/>
          <a:p>
            <a:r>
              <a:rPr kumimoji="1" lang="en-US" altLang="ja-JP" dirty="0">
                <a:latin typeface="Times New Roman" panose="02020603050405020304" pitchFamily="18" charset="0"/>
                <a:cs typeface="Times New Roman" panose="02020603050405020304" pitchFamily="18" charset="0"/>
              </a:rPr>
              <a:t>Result</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プレースホルダー 20"/>
          <p:cNvSpPr>
            <a:spLocks noGrp="1"/>
          </p:cNvSpPr>
          <p:nvPr>
            <p:ph type="body" sz="quarter" idx="26"/>
          </p:nvPr>
        </p:nvSpPr>
        <p:spPr/>
        <p:txBody>
          <a:bodyPr/>
          <a:lstStyle/>
          <a:p>
            <a:r>
              <a:rPr kumimoji="1" lang="en-US" altLang="ja-JP" dirty="0">
                <a:latin typeface="Times New Roman" panose="02020603050405020304" pitchFamily="18" charset="0"/>
                <a:cs typeface="Times New Roman" panose="02020603050405020304" pitchFamily="18" charset="0"/>
              </a:rPr>
              <a:t>Summary of our data</a:t>
            </a:r>
            <a:endParaRPr kumimoji="1" lang="ja-JP" altLang="en-US" dirty="0">
              <a:latin typeface="Times New Roman" panose="02020603050405020304" pitchFamily="18" charset="0"/>
              <a:cs typeface="Times New Roman" panose="02020603050405020304" pitchFamily="18" charset="0"/>
            </a:endParaRPr>
          </a:p>
        </p:txBody>
      </p:sp>
      <p:sp>
        <p:nvSpPr>
          <p:cNvPr id="2" name="フッター プレースホルダー 1"/>
          <p:cNvSpPr>
            <a:spLocks noGrp="1"/>
          </p:cNvSpPr>
          <p:nvPr>
            <p:ph type="ftr" sz="quarter" idx="10"/>
          </p:nvPr>
        </p:nvSpPr>
        <p:spPr/>
        <p:txBody>
          <a:bodyPr/>
          <a:lstStyle/>
          <a:p>
            <a:endParaRPr lang="ja-JP" altLang="en-US" dirty="0"/>
          </a:p>
        </p:txBody>
      </p:sp>
      <p:sp>
        <p:nvSpPr>
          <p:cNvPr id="3" name="スライド番号プレースホルダー 2"/>
          <p:cNvSpPr>
            <a:spLocks noGrp="1"/>
          </p:cNvSpPr>
          <p:nvPr>
            <p:ph type="sldNum" sz="quarter" idx="4"/>
          </p:nvPr>
        </p:nvSpPr>
        <p:spPr/>
        <p:txBody>
          <a:bodyPr/>
          <a:lstStyle/>
          <a:p>
            <a:r>
              <a:rPr lang="en-US" altLang="ja-JP" dirty="0"/>
              <a:t>33</a:t>
            </a:r>
            <a:endParaRPr lang="ja-JP" altLang="en-US" dirty="0"/>
          </a:p>
        </p:txBody>
      </p:sp>
    </p:spTree>
    <p:extLst>
      <p:ext uri="{BB962C8B-B14F-4D97-AF65-F5344CB8AC3E}">
        <p14:creationId xmlns:p14="http://schemas.microsoft.com/office/powerpoint/2010/main" val="1011726925"/>
      </p:ext>
    </p:extLst>
  </p:cSld>
  <p:clrMapOvr>
    <a:masterClrMapping/>
  </p:clrMapOvr>
  <mc:AlternateContent xmlns:mc="http://schemas.openxmlformats.org/markup-compatibility/2006" xmlns:p14="http://schemas.microsoft.com/office/powerpoint/2010/main">
    <mc:Choice Requires="p14">
      <p:transition p14:dur="0" advTm="6197"/>
    </mc:Choice>
    <mc:Fallback xmlns="">
      <p:transition advTm="6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building, outdoor, person, street&#10;&#10;Description automatically generated">
            <a:extLst>
              <a:ext uri="{FF2B5EF4-FFF2-40B4-BE49-F238E27FC236}">
                <a16:creationId xmlns:a16="http://schemas.microsoft.com/office/drawing/2014/main" xmlns="" id="{7F198A8D-1708-4DCE-9958-1B12FFBFEA5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800" b="5800"/>
          <a:stretch>
            <a:fillRect/>
          </a:stretch>
        </p:blipFill>
        <p:spPr>
          <a:xfrm>
            <a:off x="0" y="0"/>
            <a:ext cx="18286413" cy="10287000"/>
          </a:xfrm>
        </p:spPr>
      </p:pic>
      <p:sp>
        <p:nvSpPr>
          <p:cNvPr id="17" name="テキスト プレースホルダー 16"/>
          <p:cNvSpPr>
            <a:spLocks noGrp="1"/>
          </p:cNvSpPr>
          <p:nvPr>
            <p:ph type="body" sz="quarter" idx="11"/>
          </p:nvPr>
        </p:nvSpPr>
        <p:spPr>
          <a:xfrm>
            <a:off x="13139065" y="4193588"/>
            <a:ext cx="4914473" cy="2573052"/>
          </a:xfrm>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lang="en-US" altLang="ja-JP" dirty="0"/>
              <a:t>4</a:t>
            </a:r>
            <a:endParaRPr kumimoji="1" lang="ja-JP" altLang="en-US" dirty="0"/>
          </a:p>
        </p:txBody>
      </p:sp>
      <p:sp>
        <p:nvSpPr>
          <p:cNvPr id="8" name="テキスト プレースホルダー 7"/>
          <p:cNvSpPr>
            <a:spLocks noGrp="1"/>
          </p:cNvSpPr>
          <p:nvPr>
            <p:ph type="body" sz="quarter" idx="17"/>
          </p:nvPr>
        </p:nvSpPr>
        <p:spPr>
          <a:xfrm>
            <a:off x="12427949" y="5004182"/>
            <a:ext cx="6336704" cy="1008112"/>
          </a:xfrm>
        </p:spPr>
        <p:txBody>
          <a:bodyPr/>
          <a:lstStyle/>
          <a:p>
            <a:r>
              <a:rPr lang="en-US" altLang="ja-JP" dirty="0"/>
              <a:t>INTRODUCTION</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12" name="図プレースホルダー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a:xfrm>
            <a:off x="14973459" y="3041225"/>
            <a:ext cx="1152363" cy="1152363"/>
          </a:xfrm>
        </p:spPr>
      </p:pic>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t>Welcome to Our </a:t>
            </a:r>
            <a:r>
              <a:rPr lang="en-US" altLang="ja-JP" dirty="0">
                <a:solidFill>
                  <a:schemeClr val="accent1"/>
                </a:solidFill>
                <a:latin typeface="Route 159 Bold" pitchFamily="50" charset="0"/>
              </a:rPr>
              <a:t>Presentation</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5</a:t>
            </a:fld>
            <a:endParaRPr lang="ja-JP" altLang="en-US"/>
          </a:p>
        </p:txBody>
      </p:sp>
      <p:sp>
        <p:nvSpPr>
          <p:cNvPr id="9" name="テキスト プレースホルダー 8"/>
          <p:cNvSpPr>
            <a:spLocks noGrp="1"/>
          </p:cNvSpPr>
          <p:nvPr>
            <p:ph type="body" sz="quarter" idx="13"/>
          </p:nvPr>
        </p:nvSpPr>
        <p:spPr/>
        <p:txBody>
          <a:bodyPr>
            <a:normAutofit fontScale="92500" lnSpcReduction="20000"/>
          </a:bodyPr>
          <a:lstStyle/>
          <a:p>
            <a:r>
              <a:rPr lang="en-US" altLang="ja-JP" dirty="0"/>
              <a:t>Introduction</a:t>
            </a:r>
            <a:endParaRPr lang="ja-JP" altLang="en-US" dirty="0"/>
          </a:p>
          <a:p>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dirty="0"/>
              <a:t>Idea!</a:t>
            </a:r>
            <a:endParaRPr lang="ja-JP" altLang="en-US" dirty="0"/>
          </a:p>
        </p:txBody>
      </p:sp>
      <p:sp>
        <p:nvSpPr>
          <p:cNvPr id="10" name="テキスト プレースホルダー 9"/>
          <p:cNvSpPr>
            <a:spLocks noGrp="1"/>
          </p:cNvSpPr>
          <p:nvPr>
            <p:ph type="body" sz="quarter" idx="14"/>
          </p:nvPr>
        </p:nvSpPr>
        <p:spPr>
          <a:xfrm>
            <a:off x="2709065" y="4451978"/>
            <a:ext cx="14790357" cy="5763336"/>
          </a:xfrm>
        </p:spPr>
        <p:txBody>
          <a:bodyPr>
            <a:normAutofit/>
          </a:bodyPr>
          <a:lstStyle/>
          <a:p>
            <a:pPr marL="342900" indent="-342900" algn="just">
              <a:buChar char="•"/>
            </a:pPr>
            <a:r>
              <a:rPr lang="en-US" sz="2400" dirty="0"/>
              <a:t>Now a days Covid-19 is a global problem. To ensure safety government announced to wear face mask for everyone. </a:t>
            </a:r>
            <a:endParaRPr lang="en-US" dirty="0"/>
          </a:p>
          <a:p>
            <a:pPr marL="342900" indent="-342900" algn="just">
              <a:buChar char="•"/>
            </a:pPr>
            <a:r>
              <a:rPr lang="en-US" sz="2400" dirty="0"/>
              <a:t>This rule should be maintained by everyone. But some people don’t follow this rule. Some people don’t wear face mask when they are in public spot. </a:t>
            </a:r>
            <a:endParaRPr lang="en-US" dirty="0"/>
          </a:p>
          <a:p>
            <a:pPr marL="342900" indent="-342900" algn="just">
              <a:buChar char="•"/>
            </a:pPr>
            <a:r>
              <a:rPr lang="en-US" sz="2400" dirty="0"/>
              <a:t>And police also monitoring face mask safety. But it is not possible for authority to maintain all the time. So, we are building an application which will detect the face mask using camera in real time. </a:t>
            </a:r>
            <a:endParaRPr lang="en-US" dirty="0"/>
          </a:p>
          <a:p>
            <a:pPr marL="342900" indent="-342900" algn="just">
              <a:buChar char="•"/>
            </a:pPr>
            <a:r>
              <a:rPr lang="en-US" sz="2400" dirty="0"/>
              <a:t>The main goal of this system is to detect the face mask using camera and </a:t>
            </a:r>
            <a:r>
              <a:rPr lang="en-US" sz="2400" dirty="0" smtClean="0"/>
              <a:t>monitor the activities.</a:t>
            </a:r>
          </a:p>
          <a:p>
            <a:pPr marL="342900" indent="-342900" algn="just">
              <a:buChar char="•"/>
            </a:pPr>
            <a:r>
              <a:rPr lang="en-US" sz="2400" dirty="0" smtClean="0"/>
              <a:t>So</a:t>
            </a:r>
            <a:r>
              <a:rPr lang="en-US" sz="2400" dirty="0"/>
              <a:t>, this system will help the government or the respective authority to find out who wear face mask and who do not wear mask and take necessary action against those persons.</a:t>
            </a:r>
            <a:endParaRPr lang="en-US" dirty="0"/>
          </a:p>
          <a:p>
            <a:pPr algn="just"/>
            <a:endParaRPr kumimoji="1" lang="ja-JP" altLang="en-US" dirty="0"/>
          </a:p>
        </p:txBody>
      </p:sp>
    </p:spTree>
    <p:extLst>
      <p:ext uri="{BB962C8B-B14F-4D97-AF65-F5344CB8AC3E}">
        <p14:creationId xmlns:p14="http://schemas.microsoft.com/office/powerpoint/2010/main" val="2744730965"/>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a:solidFill>
                  <a:schemeClr val="accent1"/>
                </a:solidFill>
                <a:latin typeface="Times New Roman" panose="02020603050405020304" pitchFamily="18" charset="0"/>
                <a:cs typeface="Times New Roman" panose="02020603050405020304" pitchFamily="18" charset="0"/>
              </a:rPr>
              <a:t>Introduction</a:t>
            </a:r>
            <a:endParaRPr kumimoji="1" lang="ja-JP" altLang="en-US" dirty="0">
              <a:latin typeface="Times New Roman" panose="02020603050405020304" pitchFamily="18" charset="0"/>
              <a:cs typeface="Times New Roman" panose="02020603050405020304" pitchFamily="18" charset="0"/>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r>
              <a:rPr lang="en-US" altLang="ja-JP" dirty="0"/>
              <a:t>2</a:t>
            </a:r>
            <a:endParaRPr lang="ja-JP" altLang="en-US" dirty="0"/>
          </a:p>
        </p:txBody>
      </p:sp>
      <p:sp>
        <p:nvSpPr>
          <p:cNvPr id="9" name="テキスト プレースホルダー 8"/>
          <p:cNvSpPr>
            <a:spLocks noGrp="1"/>
          </p:cNvSpPr>
          <p:nvPr>
            <p:ph type="body" sz="quarter" idx="13"/>
          </p:nvPr>
        </p:nvSpPr>
        <p:spPr/>
        <p:txBody>
          <a:bodyPr>
            <a:normAutofit fontScale="92500" lnSpcReduction="20000"/>
          </a:bodyPr>
          <a:lstStyle/>
          <a:p>
            <a:endParaRPr kumimoji="1" lang="ja-JP" altLang="en-US" dirty="0"/>
          </a:p>
        </p:txBody>
      </p:sp>
      <p:sp>
        <p:nvSpPr>
          <p:cNvPr id="11" name="テキスト プレースホルダー 10"/>
          <p:cNvSpPr>
            <a:spLocks noGrp="1"/>
          </p:cNvSpPr>
          <p:nvPr>
            <p:ph type="body" sz="quarter" idx="15"/>
          </p:nvPr>
        </p:nvSpPr>
        <p:spPr/>
        <p:txBody>
          <a:bodyPr/>
          <a:lstStyle/>
          <a:p>
            <a:r>
              <a:rPr lang="en-US" altLang="ja-JP" sz="4000" dirty="0">
                <a:latin typeface="Times New Roman" panose="02020603050405020304" pitchFamily="18" charset="0"/>
                <a:cs typeface="Times New Roman" panose="02020603050405020304" pitchFamily="18" charset="0"/>
              </a:rPr>
              <a:t>Goal</a:t>
            </a:r>
            <a:endParaRPr lang="ja-JP" altLang="en-US" sz="4000" dirty="0">
              <a:latin typeface="Times New Roman" panose="02020603050405020304" pitchFamily="18" charset="0"/>
              <a:cs typeface="Times New Roman" panose="02020603050405020304" pitchFamily="18" charset="0"/>
            </a:endParaRPr>
          </a:p>
        </p:txBody>
      </p:sp>
      <p:sp>
        <p:nvSpPr>
          <p:cNvPr id="10" name="テキスト プレースホルダー 9"/>
          <p:cNvSpPr>
            <a:spLocks noGrp="1"/>
          </p:cNvSpPr>
          <p:nvPr>
            <p:ph type="body" sz="quarter" idx="14"/>
          </p:nvPr>
        </p:nvSpPr>
        <p:spPr>
          <a:xfrm>
            <a:off x="2709065" y="4451978"/>
            <a:ext cx="13938025" cy="3930022"/>
          </a:xfrm>
        </p:spPr>
        <p:txBody>
          <a:bodyPr>
            <a:noAutofit/>
          </a:bodyPr>
          <a:lstStyle/>
          <a:p>
            <a:pPr marL="514350" lvl="0" indent="-514350" algn="just">
              <a:buFont typeface="Arial"/>
              <a:buChar char="•"/>
            </a:pPr>
            <a:r>
              <a:rPr lang="en-US" sz="2800" dirty="0">
                <a:effectLst/>
                <a:latin typeface="+mj-lt"/>
                <a:ea typeface="Times New Roman" panose="02020603050405020304" pitchFamily="18" charset="0"/>
              </a:rPr>
              <a:t>We are building this system to help the government or the respective authority to detect face mask using CCTV camera in public </a:t>
            </a:r>
            <a:r>
              <a:rPr lang="en-US" sz="2800" dirty="0" smtClean="0">
                <a:effectLst/>
                <a:latin typeface="+mj-lt"/>
                <a:ea typeface="Times New Roman" panose="02020603050405020304" pitchFamily="18" charset="0"/>
              </a:rPr>
              <a:t>places</a:t>
            </a:r>
            <a:r>
              <a:rPr lang="en-US" sz="2800" dirty="0" smtClean="0">
                <a:latin typeface="+mj-lt"/>
                <a:ea typeface="Times New Roman" panose="02020603050405020304" pitchFamily="18" charset="0"/>
              </a:rPr>
              <a:t>.</a:t>
            </a:r>
            <a:endParaRPr lang="en-US" sz="2800" dirty="0">
              <a:latin typeface="+mj-lt"/>
              <a:cs typeface="Times New Roman" panose="02020603050405020304" pitchFamily="18" charset="0"/>
            </a:endParaRPr>
          </a:p>
          <a:p>
            <a:pPr marL="514350" lvl="0" indent="-514350" algn="just">
              <a:buFont typeface="Arial"/>
              <a:buChar char="•"/>
            </a:pPr>
            <a:r>
              <a:rPr lang="en-US" sz="2800" dirty="0">
                <a:effectLst/>
                <a:latin typeface="+mj-lt"/>
                <a:ea typeface="Times New Roman" panose="02020603050405020304" pitchFamily="18" charset="0"/>
              </a:rPr>
              <a:t>So, they will get the feedback and can easily monitor all those activities.</a:t>
            </a:r>
          </a:p>
          <a:p>
            <a:pPr marL="514350" indent="-514350" algn="just">
              <a:buFont typeface="Arial"/>
              <a:buChar char="•"/>
            </a:pPr>
            <a:r>
              <a:rPr lang="en-US" sz="2800" dirty="0" smtClean="0">
                <a:effectLst/>
                <a:latin typeface="+mj-lt"/>
                <a:ea typeface="Times New Roman" panose="02020603050405020304" pitchFamily="18" charset="0"/>
                <a:cs typeface="Times New Roman" panose="02020603050405020304" pitchFamily="18" charset="0"/>
              </a:rPr>
              <a:t>This </a:t>
            </a:r>
            <a:r>
              <a:rPr lang="en-US" sz="2800" dirty="0">
                <a:effectLst/>
                <a:latin typeface="+mj-lt"/>
                <a:ea typeface="Times New Roman" panose="02020603050405020304" pitchFamily="18" charset="0"/>
                <a:cs typeface="Times New Roman" panose="02020603050405020304" pitchFamily="18" charset="0"/>
              </a:rPr>
              <a:t>project can be integrated with embedded systems for application in airports, railway stations, offices, schools, and public places to ensure that public safety guidelines are followed.</a:t>
            </a:r>
            <a:endParaRPr lang="en-US" sz="2800" dirty="0">
              <a:effectLst/>
              <a:latin typeface="+mj-lt"/>
              <a:ea typeface="Calibri" panose="020F0502020204030204" pitchFamily="34" charset="0"/>
              <a:cs typeface="Times New Roman" panose="02020603050405020304" pitchFamily="18" charset="0"/>
            </a:endParaRPr>
          </a:p>
          <a:p>
            <a:pPr marL="514350" lvl="0" indent="-514350">
              <a:buFont typeface="+mj-lt"/>
              <a:buAutoNum type="arabicPeriod"/>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2239357"/>
      </p:ext>
    </p:extLst>
  </p:cSld>
  <p:clrMapOvr>
    <a:masterClrMapping/>
  </p:clrMapOvr>
  <mc:AlternateContent xmlns:mc="http://schemas.openxmlformats.org/markup-compatibility/2006" xmlns:p14="http://schemas.microsoft.com/office/powerpoint/2010/main">
    <mc:Choice Requires="p14">
      <p:transition p14:dur="0" advTm="4697"/>
    </mc:Choice>
    <mc:Fallback xmlns="">
      <p:transition advTm="469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Overall </a:t>
            </a:r>
            <a:r>
              <a:rPr lang="en-US" altLang="ja-JP" dirty="0">
                <a:solidFill>
                  <a:schemeClr val="accent1"/>
                </a:solidFill>
                <a:latin typeface="Route 159 Bold" pitchFamily="50" charset="0"/>
              </a:rPr>
              <a:t>Strategy</a:t>
            </a:r>
            <a:endParaRPr kumimoji="1" lang="ja-JP" altLang="en-US" dirty="0"/>
          </a:p>
        </p:txBody>
      </p:sp>
      <p:sp>
        <p:nvSpPr>
          <p:cNvPr id="18" name="テキスト プレースホルダー 17"/>
          <p:cNvSpPr>
            <a:spLocks noGrp="1"/>
          </p:cNvSpPr>
          <p:nvPr>
            <p:ph type="body" sz="quarter" idx="13"/>
          </p:nvPr>
        </p:nvSpPr>
        <p:spPr/>
        <p:txBody>
          <a:bodyPr>
            <a:normAutofit fontScale="92500" lnSpcReduction="20000"/>
          </a:bodyPr>
          <a:lstStyle/>
          <a:p>
            <a:r>
              <a:rPr lang="en-US" altLang="ja-JP" dirty="0"/>
              <a:t>Simple timeline</a:t>
            </a:r>
            <a:endParaRPr lang="ja-JP" altLang="en-US" dirty="0"/>
          </a:p>
        </p:txBody>
      </p:sp>
      <p:sp>
        <p:nvSpPr>
          <p:cNvPr id="20" name="テキスト プレースホルダー 19"/>
          <p:cNvSpPr>
            <a:spLocks noGrp="1"/>
          </p:cNvSpPr>
          <p:nvPr>
            <p:ph type="body" sz="quarter" idx="21"/>
          </p:nvPr>
        </p:nvSpPr>
        <p:spPr/>
        <p:txBody>
          <a:bodyPr/>
          <a:lstStyle/>
          <a:p>
            <a:r>
              <a:rPr kumimoji="1" lang="en-US" altLang="ja-JP" dirty="0"/>
              <a:t>Start</a:t>
            </a:r>
            <a:endParaRPr kumimoji="1" lang="ja-JP" altLang="en-US" dirty="0"/>
          </a:p>
        </p:txBody>
      </p:sp>
      <p:sp>
        <p:nvSpPr>
          <p:cNvPr id="21" name="テキスト プレースホルダー 20"/>
          <p:cNvSpPr>
            <a:spLocks noGrp="1"/>
          </p:cNvSpPr>
          <p:nvPr>
            <p:ph type="body" sz="quarter" idx="24"/>
          </p:nvPr>
        </p:nvSpPr>
        <p:spPr/>
        <p:txBody>
          <a:bodyPr/>
          <a:lstStyle/>
          <a:p>
            <a:r>
              <a:rPr lang="en-US" altLang="ja-JP" dirty="0"/>
              <a:t>Web camera or CCTV camera</a:t>
            </a:r>
            <a:endParaRPr lang="ja-JP" altLang="en-US" dirty="0"/>
          </a:p>
          <a:p>
            <a:endParaRPr kumimoji="1" lang="ja-JP" altLang="en-US" dirty="0"/>
          </a:p>
        </p:txBody>
      </p:sp>
      <p:sp>
        <p:nvSpPr>
          <p:cNvPr id="19" name="テキスト プレースホルダー 18"/>
          <p:cNvSpPr>
            <a:spLocks noGrp="1"/>
          </p:cNvSpPr>
          <p:nvPr>
            <p:ph type="body" sz="quarter" idx="20"/>
          </p:nvPr>
        </p:nvSpPr>
        <p:spPr/>
        <p:txBody>
          <a:bodyPr/>
          <a:lstStyle/>
          <a:p>
            <a:r>
              <a:rPr kumimoji="1" lang="en-US" altLang="ja-JP" dirty="0"/>
              <a:t>Step-1</a:t>
            </a:r>
            <a:endParaRPr kumimoji="1" lang="ja-JP" altLang="en-US" dirty="0"/>
          </a:p>
        </p:txBody>
      </p:sp>
      <p:sp>
        <p:nvSpPr>
          <p:cNvPr id="22" name="テキスト プレースホルダー 21"/>
          <p:cNvSpPr>
            <a:spLocks noGrp="1"/>
          </p:cNvSpPr>
          <p:nvPr>
            <p:ph type="body" sz="quarter" idx="25"/>
          </p:nvPr>
        </p:nvSpPr>
        <p:spPr/>
        <p:txBody>
          <a:bodyPr/>
          <a:lstStyle/>
          <a:p>
            <a:r>
              <a:rPr lang="en-US" altLang="ja-JP" dirty="0"/>
              <a:t>Split</a:t>
            </a:r>
            <a:endParaRPr kumimoji="1" lang="ja-JP" altLang="en-US" dirty="0"/>
          </a:p>
        </p:txBody>
      </p:sp>
      <p:sp>
        <p:nvSpPr>
          <p:cNvPr id="23" name="テキスト プレースホルダー 22"/>
          <p:cNvSpPr>
            <a:spLocks noGrp="1"/>
          </p:cNvSpPr>
          <p:nvPr>
            <p:ph type="body" sz="quarter" idx="26"/>
          </p:nvPr>
        </p:nvSpPr>
        <p:spPr/>
        <p:txBody>
          <a:bodyPr/>
          <a:lstStyle/>
          <a:p>
            <a:r>
              <a:rPr lang="en-US" altLang="ja-JP" dirty="0"/>
              <a:t>Video Divided into frames or images</a:t>
            </a:r>
            <a:endParaRPr kumimoji="1" lang="ja-JP" altLang="en-US" dirty="0"/>
          </a:p>
        </p:txBody>
      </p:sp>
      <p:sp>
        <p:nvSpPr>
          <p:cNvPr id="24" name="テキスト プレースホルダー 23"/>
          <p:cNvSpPr>
            <a:spLocks noGrp="1"/>
          </p:cNvSpPr>
          <p:nvPr>
            <p:ph type="body" sz="quarter" idx="27"/>
          </p:nvPr>
        </p:nvSpPr>
        <p:spPr/>
        <p:txBody>
          <a:bodyPr/>
          <a:lstStyle/>
          <a:p>
            <a:r>
              <a:rPr kumimoji="1" lang="en-US" altLang="ja-JP" dirty="0"/>
              <a:t>Step-3</a:t>
            </a:r>
            <a:endParaRPr kumimoji="1" lang="ja-JP" altLang="en-US" dirty="0"/>
          </a:p>
        </p:txBody>
      </p:sp>
      <p:sp>
        <p:nvSpPr>
          <p:cNvPr id="25" name="テキスト プレースホルダー 24"/>
          <p:cNvSpPr>
            <a:spLocks noGrp="1"/>
          </p:cNvSpPr>
          <p:nvPr>
            <p:ph type="body" sz="quarter" idx="28"/>
          </p:nvPr>
        </p:nvSpPr>
        <p:spPr/>
        <p:txBody>
          <a:bodyPr/>
          <a:lstStyle/>
          <a:p>
            <a:r>
              <a:rPr kumimoji="1" lang="en-US" altLang="ja-JP" dirty="0"/>
              <a:t>Result</a:t>
            </a:r>
            <a:endParaRPr kumimoji="1" lang="ja-JP" altLang="en-US" dirty="0"/>
          </a:p>
        </p:txBody>
      </p:sp>
      <p:sp>
        <p:nvSpPr>
          <p:cNvPr id="26" name="テキスト プレースホルダー 25"/>
          <p:cNvSpPr>
            <a:spLocks noGrp="1"/>
          </p:cNvSpPr>
          <p:nvPr>
            <p:ph type="body" sz="quarter" idx="29"/>
          </p:nvPr>
        </p:nvSpPr>
        <p:spPr/>
        <p:txBody>
          <a:bodyPr/>
          <a:lstStyle/>
          <a:p>
            <a:r>
              <a:rPr lang="en-US" altLang="ja-JP" dirty="0"/>
              <a:t>Mask Detection</a:t>
            </a:r>
          </a:p>
          <a:p>
            <a:r>
              <a:rPr kumimoji="1" lang="en-US" altLang="ja-JP" dirty="0"/>
              <a:t>YES/NO</a:t>
            </a:r>
            <a:endParaRPr kumimoji="1" lang="ja-JP" altLang="en-US" dirty="0"/>
          </a:p>
        </p:txBody>
      </p:sp>
      <p:sp>
        <p:nvSpPr>
          <p:cNvPr id="27" name="テキスト プレースホルダー 26"/>
          <p:cNvSpPr>
            <a:spLocks noGrp="1"/>
          </p:cNvSpPr>
          <p:nvPr>
            <p:ph type="body" sz="quarter" idx="30"/>
          </p:nvPr>
        </p:nvSpPr>
        <p:spPr/>
        <p:txBody>
          <a:bodyPr/>
          <a:lstStyle/>
          <a:p>
            <a:r>
              <a:rPr kumimoji="1" lang="en-US" altLang="ja-JP" dirty="0"/>
              <a:t>Step-5</a:t>
            </a:r>
            <a:endParaRPr kumimoji="1" lang="ja-JP" altLang="en-US" dirty="0"/>
          </a:p>
        </p:txBody>
      </p:sp>
      <p:sp>
        <p:nvSpPr>
          <p:cNvPr id="28" name="テキスト プレースホルダー 27"/>
          <p:cNvSpPr>
            <a:spLocks noGrp="1"/>
          </p:cNvSpPr>
          <p:nvPr>
            <p:ph type="body" sz="quarter" idx="31"/>
          </p:nvPr>
        </p:nvSpPr>
        <p:spPr/>
        <p:txBody>
          <a:bodyPr/>
          <a:lstStyle/>
          <a:p>
            <a:r>
              <a:rPr kumimoji="1" lang="en-US" altLang="ja-JP" dirty="0"/>
              <a:t>Record</a:t>
            </a:r>
            <a:endParaRPr kumimoji="1" lang="ja-JP" altLang="en-US" dirty="0"/>
          </a:p>
        </p:txBody>
      </p:sp>
      <p:sp>
        <p:nvSpPr>
          <p:cNvPr id="29" name="テキスト プレースホルダー 28"/>
          <p:cNvSpPr>
            <a:spLocks noGrp="1"/>
          </p:cNvSpPr>
          <p:nvPr>
            <p:ph type="body" sz="quarter" idx="32"/>
          </p:nvPr>
        </p:nvSpPr>
        <p:spPr/>
        <p:txBody>
          <a:bodyPr/>
          <a:lstStyle/>
          <a:p>
            <a:r>
              <a:rPr lang="en-US" altLang="ja-JP" dirty="0"/>
              <a:t>Capture Video</a:t>
            </a:r>
            <a:endParaRPr kumimoji="1" lang="ja-JP" altLang="en-US" dirty="0"/>
          </a:p>
        </p:txBody>
      </p:sp>
      <p:sp>
        <p:nvSpPr>
          <p:cNvPr id="30" name="テキスト プレースホルダー 29"/>
          <p:cNvSpPr>
            <a:spLocks noGrp="1"/>
          </p:cNvSpPr>
          <p:nvPr>
            <p:ph type="body" sz="quarter" idx="33"/>
          </p:nvPr>
        </p:nvSpPr>
        <p:spPr/>
        <p:txBody>
          <a:bodyPr/>
          <a:lstStyle/>
          <a:p>
            <a:r>
              <a:rPr kumimoji="1" lang="en-US" altLang="ja-JP" dirty="0"/>
              <a:t>Step-2</a:t>
            </a:r>
            <a:endParaRPr kumimoji="1" lang="ja-JP" altLang="en-US" dirty="0"/>
          </a:p>
        </p:txBody>
      </p:sp>
      <p:sp>
        <p:nvSpPr>
          <p:cNvPr id="31" name="テキスト プレースホルダー 30"/>
          <p:cNvSpPr>
            <a:spLocks noGrp="1"/>
          </p:cNvSpPr>
          <p:nvPr>
            <p:ph type="body" sz="quarter" idx="34"/>
          </p:nvPr>
        </p:nvSpPr>
        <p:spPr>
          <a:xfrm>
            <a:off x="11120093" y="6441837"/>
            <a:ext cx="3678319" cy="720080"/>
          </a:xfrm>
        </p:spPr>
        <p:txBody>
          <a:bodyPr/>
          <a:lstStyle/>
          <a:p>
            <a:r>
              <a:rPr lang="en-US" altLang="ja-JP" dirty="0"/>
              <a:t>Processing Block</a:t>
            </a:r>
            <a:endParaRPr kumimoji="1" lang="ja-JP" altLang="en-US" dirty="0"/>
          </a:p>
        </p:txBody>
      </p:sp>
      <p:sp>
        <p:nvSpPr>
          <p:cNvPr id="32" name="テキスト プレースホルダー 31"/>
          <p:cNvSpPr>
            <a:spLocks noGrp="1"/>
          </p:cNvSpPr>
          <p:nvPr>
            <p:ph type="body" sz="quarter" idx="35"/>
          </p:nvPr>
        </p:nvSpPr>
        <p:spPr>
          <a:xfrm>
            <a:off x="11102970" y="7509338"/>
            <a:ext cx="3678319" cy="1234562"/>
          </a:xfrm>
        </p:spPr>
        <p:txBody>
          <a:bodyPr/>
          <a:lstStyle/>
          <a:p>
            <a:r>
              <a:rPr kumimoji="1" lang="en-US" altLang="ja-JP" dirty="0"/>
              <a:t>Data Trains/Test</a:t>
            </a:r>
          </a:p>
          <a:p>
            <a:r>
              <a:rPr lang="en-US" altLang="ja-JP" dirty="0"/>
              <a:t>Distance from camera, eyeline position, facial part detects, nose ,mouth etc.</a:t>
            </a:r>
            <a:endParaRPr kumimoji="1" lang="ja-JP" altLang="en-US" dirty="0"/>
          </a:p>
        </p:txBody>
      </p:sp>
      <p:sp>
        <p:nvSpPr>
          <p:cNvPr id="33" name="テキスト プレースホルダー 32"/>
          <p:cNvSpPr>
            <a:spLocks noGrp="1"/>
          </p:cNvSpPr>
          <p:nvPr>
            <p:ph type="body" sz="quarter" idx="36"/>
          </p:nvPr>
        </p:nvSpPr>
        <p:spPr>
          <a:xfrm>
            <a:off x="9752918" y="8616214"/>
            <a:ext cx="1746409" cy="720080"/>
          </a:xfrm>
        </p:spPr>
        <p:txBody>
          <a:bodyPr/>
          <a:lstStyle/>
          <a:p>
            <a:r>
              <a:rPr kumimoji="1" lang="en-US" altLang="ja-JP" dirty="0"/>
              <a:t>Step-4</a:t>
            </a:r>
            <a:endParaRPr kumimoji="1" lang="ja-JP" altLang="en-US" dirty="0"/>
          </a:p>
        </p:txBody>
      </p:sp>
      <p:sp>
        <p:nvSpPr>
          <p:cNvPr id="5" name="フッター プレースホルダー 4"/>
          <p:cNvSpPr>
            <a:spLocks noGrp="1"/>
          </p:cNvSpPr>
          <p:nvPr>
            <p:ph type="ftr" sz="quarter" idx="10"/>
          </p:nvPr>
        </p:nvSpPr>
        <p:spPr/>
        <p:txBody>
          <a:bodyPr/>
          <a:lstStyle/>
          <a:p>
            <a:endParaRPr lang="ja-JP" altLang="en-US" dirty="0"/>
          </a:p>
        </p:txBody>
      </p:sp>
      <p:sp>
        <p:nvSpPr>
          <p:cNvPr id="6" name="スライド番号プレースホルダー 5"/>
          <p:cNvSpPr>
            <a:spLocks noGrp="1"/>
          </p:cNvSpPr>
          <p:nvPr>
            <p:ph type="sldNum" sz="quarter" idx="11"/>
          </p:nvPr>
        </p:nvSpPr>
        <p:spPr/>
        <p:txBody>
          <a:bodyPr/>
          <a:lstStyle/>
          <a:p>
            <a:fld id="{E6459DFB-86F3-43FA-8567-2EA6E426AE90}" type="slidenum">
              <a:rPr lang="ja-JP" altLang="en-US" smtClean="0"/>
              <a:pPr/>
              <a:t>7</a:t>
            </a:fld>
            <a:endParaRPr lang="ja-JP" altLang="en-US"/>
          </a:p>
        </p:txBody>
      </p:sp>
    </p:spTree>
    <p:extLst>
      <p:ext uri="{BB962C8B-B14F-4D97-AF65-F5344CB8AC3E}">
        <p14:creationId xmlns:p14="http://schemas.microsoft.com/office/powerpoint/2010/main" val="3111843029"/>
      </p:ext>
    </p:extLst>
  </p:cSld>
  <p:clrMapOvr>
    <a:masterClrMapping/>
  </p:clrMapOvr>
  <p:transition spd="slow" advTm="25682">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text&#10;&#10;Description automatically generated">
            <a:extLst>
              <a:ext uri="{FF2B5EF4-FFF2-40B4-BE49-F238E27FC236}">
                <a16:creationId xmlns:a16="http://schemas.microsoft.com/office/drawing/2014/main" xmlns="" id="{8EDFC584-3B9E-4232-948B-2955E02D007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8" b="68"/>
          <a:stretch>
            <a:fillRect/>
          </a:stretch>
        </p:blipFill>
        <p:spPr/>
      </p:pic>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lang="en-US" altLang="ja-JP" dirty="0"/>
              <a:t>8</a:t>
            </a:r>
            <a:endParaRPr kumimoji="1" lang="ja-JP" altLang="en-US" dirty="0"/>
          </a:p>
        </p:txBody>
      </p:sp>
      <p:sp>
        <p:nvSpPr>
          <p:cNvPr id="8" name="テキスト プレースホルダー 7"/>
          <p:cNvSpPr>
            <a:spLocks noGrp="1"/>
          </p:cNvSpPr>
          <p:nvPr>
            <p:ph type="body" sz="quarter" idx="17"/>
          </p:nvPr>
        </p:nvSpPr>
        <p:spPr/>
        <p:txBody>
          <a:bodyPr>
            <a:normAutofit fontScale="92500"/>
          </a:bodyPr>
          <a:lstStyle/>
          <a:p>
            <a:r>
              <a:rPr lang="en-US" altLang="ja-JP" dirty="0"/>
              <a:t>Background Analysis</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12" name="図プレースホルダー 11"/>
          <p:cNvPicPr>
            <a:picLocks noGrp="1" noChangeAspect="1"/>
          </p:cNvPicPr>
          <p:nvPr>
            <p:ph type="pic" sz="quarter" idx="16"/>
          </p:nvPr>
        </p:nvPicPr>
        <p:blipFill>
          <a:blip r:embed="rId3"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55840967"/>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hape&#10;&#10;Description automatically generated with medium confidence">
            <a:extLst>
              <a:ext uri="{FF2B5EF4-FFF2-40B4-BE49-F238E27FC236}">
                <a16:creationId xmlns:a16="http://schemas.microsoft.com/office/drawing/2014/main" xmlns="" id="{C8D27998-AA9A-4EE2-AFA9-7B8B4B9D1DDB}"/>
              </a:ext>
              <a:ext uri="{C183D7F6-B498-43B3-948B-1728B52AA6E4}">
                <adec:decorative xmlns:adec="http://schemas.microsoft.com/office/drawing/2017/decorative" xmlns="" val="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2" y="-1394085"/>
            <a:ext cx="18216215" cy="6685613"/>
          </a:xfrm>
        </p:spPr>
      </p:pic>
      <p:sp>
        <p:nvSpPr>
          <p:cNvPr id="7" name="テキスト プレースホルダー 6"/>
          <p:cNvSpPr>
            <a:spLocks noGrp="1"/>
          </p:cNvSpPr>
          <p:nvPr>
            <p:ph type="body" sz="quarter" idx="13"/>
          </p:nvPr>
        </p:nvSpPr>
        <p:spPr/>
        <p:txBody>
          <a:bodyPr/>
          <a:lstStyle/>
          <a:p>
            <a:endParaRPr kumimoji="1" lang="ja-JP" altLang="en-US"/>
          </a:p>
        </p:txBody>
      </p:sp>
      <p:sp>
        <p:nvSpPr>
          <p:cNvPr id="8" name="テキスト プレースホルダー 7"/>
          <p:cNvSpPr>
            <a:spLocks noGrp="1"/>
          </p:cNvSpPr>
          <p:nvPr>
            <p:ph type="body" sz="quarter" idx="14"/>
          </p:nvPr>
        </p:nvSpPr>
        <p:spPr/>
        <p:txBody>
          <a:bodyPr/>
          <a:lstStyle/>
          <a:p>
            <a:endParaRPr kumimoji="1" lang="ja-JP" altLang="en-US"/>
          </a:p>
        </p:txBody>
      </p:sp>
      <p:sp>
        <p:nvSpPr>
          <p:cNvPr id="9" name="テキスト プレースホルダー 8"/>
          <p:cNvSpPr>
            <a:spLocks noGrp="1"/>
          </p:cNvSpPr>
          <p:nvPr>
            <p:ph type="body" sz="quarter" idx="15"/>
          </p:nvPr>
        </p:nvSpPr>
        <p:spPr/>
        <p:txBody>
          <a:bodyPr/>
          <a:lstStyle/>
          <a:p>
            <a:endParaRPr kumimoji="1" lang="ja-JP" altLang="en-US"/>
          </a:p>
        </p:txBody>
      </p:sp>
      <p:pic>
        <p:nvPicPr>
          <p:cNvPr id="36" name="図プレースホルダー 35"/>
          <p:cNvPicPr>
            <a:picLocks noGrp="1" noChangeAspect="1"/>
          </p:cNvPicPr>
          <p:nvPr>
            <p:ph type="pic" sz="quarter" idx="17"/>
          </p:nvPr>
        </p:nvPicPr>
        <p:blipFill>
          <a:blip r:embed="rId3" cstate="print">
            <a:extLst>
              <a:ext uri="{28A0092B-C50C-407E-A947-70E740481C1C}">
                <a14:useLocalDpi xmlns:a14="http://schemas.microsoft.com/office/drawing/2010/main" val="0"/>
              </a:ext>
            </a:extLst>
          </a:blip>
          <a:srcRect/>
          <a:stretch>
            <a:fillRect/>
          </a:stretch>
        </p:blipFill>
        <p:spPr/>
      </p:pic>
      <p:pic>
        <p:nvPicPr>
          <p:cNvPr id="38" name="図プレースホルダー 37"/>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6211" r="16211"/>
          <a:stretch>
            <a:fillRect/>
          </a:stretch>
        </p:blipFill>
        <p:spPr/>
      </p:pic>
      <p:pic>
        <p:nvPicPr>
          <p:cNvPr id="37" name="図プレースホルダー 36"/>
          <p:cNvPicPr>
            <a:picLocks noGrp="1" noChangeAspect="1"/>
          </p:cNvPicPr>
          <p:nvPr>
            <p:ph type="pic" sz="quarter" idx="19"/>
          </p:nvPr>
        </p:nvPicPr>
        <p:blipFill>
          <a:blip r:embed="rId5" cstate="print">
            <a:extLst>
              <a:ext uri="{28A0092B-C50C-407E-A947-70E740481C1C}">
                <a14:useLocalDpi xmlns:a14="http://schemas.microsoft.com/office/drawing/2010/main" val="0"/>
              </a:ext>
            </a:extLst>
          </a:blip>
          <a:srcRect t="92" b="92"/>
          <a:stretch>
            <a:fillRect/>
          </a:stretch>
        </p:blipFill>
        <p:spPr/>
      </p:pic>
      <p:sp>
        <p:nvSpPr>
          <p:cNvPr id="13" name="テキスト プレースホルダー 12"/>
          <p:cNvSpPr>
            <a:spLocks noGrp="1"/>
          </p:cNvSpPr>
          <p:nvPr>
            <p:ph type="body" sz="quarter" idx="20"/>
          </p:nvPr>
        </p:nvSpPr>
        <p:spPr/>
        <p:txBody>
          <a:bodyPr/>
          <a:lstStyle/>
          <a:p>
            <a:r>
              <a:rPr kumimoji="1" lang="en-US" altLang="ja-JP" dirty="0"/>
              <a:t>Research Journal </a:t>
            </a:r>
            <a:endParaRPr kumimoji="1" lang="ja-JP" altLang="en-US" dirty="0"/>
          </a:p>
        </p:txBody>
      </p:sp>
      <p:sp>
        <p:nvSpPr>
          <p:cNvPr id="14" name="テキスト プレースホルダー 13"/>
          <p:cNvSpPr>
            <a:spLocks noGrp="1"/>
          </p:cNvSpPr>
          <p:nvPr>
            <p:ph type="body" sz="quarter" idx="21"/>
          </p:nvPr>
        </p:nvSpPr>
        <p:spPr/>
        <p:txBody>
          <a:bodyPr/>
          <a:lstStyle/>
          <a:p>
            <a:r>
              <a:rPr kumimoji="1" lang="en-US" altLang="ja-JP" dirty="0"/>
              <a:t>Face Detection</a:t>
            </a:r>
            <a:endParaRPr kumimoji="1" lang="ja-JP" altLang="en-US" dirty="0"/>
          </a:p>
        </p:txBody>
      </p:sp>
      <p:sp>
        <p:nvSpPr>
          <p:cNvPr id="15" name="テキスト プレースホルダー 14"/>
          <p:cNvSpPr>
            <a:spLocks noGrp="1"/>
          </p:cNvSpPr>
          <p:nvPr>
            <p:ph type="body" sz="quarter" idx="22"/>
          </p:nvPr>
        </p:nvSpPr>
        <p:spPr/>
        <p:txBody>
          <a:bodyPr/>
          <a:lstStyle/>
          <a:p>
            <a:r>
              <a:rPr kumimoji="1" lang="en-US" altLang="ja-JP" dirty="0"/>
              <a:t>Browsing Internet</a:t>
            </a:r>
            <a:endParaRPr kumimoji="1" lang="ja-JP" altLang="en-US" dirty="0"/>
          </a:p>
        </p:txBody>
      </p:sp>
      <p:sp>
        <p:nvSpPr>
          <p:cNvPr id="16" name="テキスト プレースホルダー 15"/>
          <p:cNvSpPr>
            <a:spLocks noGrp="1"/>
          </p:cNvSpPr>
          <p:nvPr>
            <p:ph type="body" sz="quarter" idx="23"/>
          </p:nvPr>
        </p:nvSpPr>
        <p:spPr/>
        <p:txBody>
          <a:bodyPr/>
          <a:lstStyle/>
          <a:p>
            <a:r>
              <a:rPr lang="en-US" altLang="ja-JP" dirty="0"/>
              <a:t>We have already read all kind of publication regarding this topic.</a:t>
            </a:r>
            <a:endParaRPr kumimoji="1" lang="ja-JP" altLang="en-US" dirty="0"/>
          </a:p>
        </p:txBody>
      </p:sp>
      <p:sp>
        <p:nvSpPr>
          <p:cNvPr id="17" name="テキスト プレースホルダー 16"/>
          <p:cNvSpPr>
            <a:spLocks noGrp="1"/>
          </p:cNvSpPr>
          <p:nvPr>
            <p:ph type="body" sz="quarter" idx="24"/>
          </p:nvPr>
        </p:nvSpPr>
        <p:spPr/>
        <p:txBody>
          <a:bodyPr/>
          <a:lstStyle/>
          <a:p>
            <a:r>
              <a:rPr kumimoji="1" lang="en-US" altLang="ja-JP" dirty="0"/>
              <a:t>We have inspired from face detection project &amp; add custom mask detection code.</a:t>
            </a:r>
            <a:endParaRPr kumimoji="1" lang="ja-JP" altLang="en-US" dirty="0"/>
          </a:p>
        </p:txBody>
      </p:sp>
      <p:sp>
        <p:nvSpPr>
          <p:cNvPr id="18" name="テキスト プレースホルダー 17"/>
          <p:cNvSpPr>
            <a:spLocks noGrp="1"/>
          </p:cNvSpPr>
          <p:nvPr>
            <p:ph type="body" sz="quarter" idx="25"/>
          </p:nvPr>
        </p:nvSpPr>
        <p:spPr/>
        <p:txBody>
          <a:bodyPr/>
          <a:lstStyle/>
          <a:p>
            <a:r>
              <a:rPr lang="en-US" altLang="ja-JP" dirty="0"/>
              <a:t>Scavenging internet for resources.</a:t>
            </a:r>
            <a:endParaRPr kumimoji="1" lang="ja-JP" altLang="en-US" dirty="0"/>
          </a:p>
        </p:txBody>
      </p:sp>
      <p:sp>
        <p:nvSpPr>
          <p:cNvPr id="10" name="フッター プレースホルダー 9"/>
          <p:cNvSpPr>
            <a:spLocks noGrp="1"/>
          </p:cNvSpPr>
          <p:nvPr>
            <p:ph type="ftr" sz="quarter" idx="10"/>
          </p:nvPr>
        </p:nvSpPr>
        <p:spPr/>
        <p:txBody>
          <a:bodyPr/>
          <a:lstStyle/>
          <a:p>
            <a:endParaRPr lang="ja-JP" altLang="en-US" dirty="0"/>
          </a:p>
        </p:txBody>
      </p:sp>
      <p:sp>
        <p:nvSpPr>
          <p:cNvPr id="11" name="スライド番号プレースホルダー 10"/>
          <p:cNvSpPr>
            <a:spLocks noGrp="1"/>
          </p:cNvSpPr>
          <p:nvPr>
            <p:ph type="sldNum" sz="quarter" idx="4"/>
          </p:nvPr>
        </p:nvSpPr>
        <p:spPr/>
        <p:txBody>
          <a:bodyPr/>
          <a:lstStyle/>
          <a:p>
            <a:fld id="{E6459DFB-86F3-43FA-8567-2EA6E426AE90}" type="slidenum">
              <a:rPr lang="ja-JP" altLang="en-US" smtClean="0"/>
              <a:pPr/>
              <a:t>9</a:t>
            </a:fld>
            <a:endParaRPr lang="ja-JP" altLang="en-US"/>
          </a:p>
        </p:txBody>
      </p:sp>
    </p:spTree>
    <p:extLst>
      <p:ext uri="{BB962C8B-B14F-4D97-AF65-F5344CB8AC3E}">
        <p14:creationId xmlns:p14="http://schemas.microsoft.com/office/powerpoint/2010/main" val="1191090093"/>
      </p:ext>
    </p:extLst>
  </p:cSld>
  <p:clrMapOvr>
    <a:masterClrMapping/>
  </p:clrMapOvr>
  <p:transition spd="slow" advTm="6161">
    <p:cover/>
  </p:transition>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16501</TotalTime>
  <Words>883</Words>
  <Application>Microsoft Office PowerPoint</Application>
  <PresentationFormat>Custom</PresentationFormat>
  <Paragraphs>144</Paragraphs>
  <Slides>24</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24</vt:i4>
      </vt:variant>
    </vt:vector>
  </HeadingPairs>
  <TitlesOfParts>
    <vt:vector size="42" baseType="lpstr">
      <vt:lpstr>ＭＳ Ｐゴシック</vt:lpstr>
      <vt:lpstr>arial</vt:lpstr>
      <vt:lpstr>arial</vt:lpstr>
      <vt:lpstr>Calibri</vt:lpstr>
      <vt:lpstr>Open Sans</vt:lpstr>
      <vt:lpstr>Open Sans Light</vt:lpstr>
      <vt:lpstr>Open Sans Semibold</vt:lpstr>
      <vt:lpstr>Route 159 Bold</vt:lpstr>
      <vt:lpstr>Route 159 Light</vt:lpstr>
      <vt:lpstr>Route 159 SemiBold</vt:lpstr>
      <vt:lpstr>Route 159 UltraLight</vt:lpstr>
      <vt:lpstr>Spica Neue</vt:lpstr>
      <vt:lpstr>Spica Neue Light</vt:lpstr>
      <vt:lpstr>Times New Roman</vt:lpstr>
      <vt:lpstr>Wingdings</vt:lpstr>
      <vt:lpstr>Vega - Header</vt:lpstr>
      <vt:lpstr>Vega - Footer Only</vt:lpstr>
      <vt:lpstr>Vega - Free</vt:lpstr>
      <vt:lpstr>GOOD NOON!</vt:lpstr>
      <vt:lpstr>Real Time Face Mask Detection</vt:lpstr>
      <vt:lpstr>Table of Contents</vt:lpstr>
      <vt:lpstr>PowerPoint Presentation</vt:lpstr>
      <vt:lpstr>Welcome to Our Presentation</vt:lpstr>
      <vt:lpstr>Introduction</vt:lpstr>
      <vt:lpstr>Overall Strategy</vt:lpstr>
      <vt:lpstr>PowerPoint Presentation</vt:lpstr>
      <vt:lpstr>PowerPoint Presentation</vt:lpstr>
      <vt:lpstr>PowerPoint Presentation</vt:lpstr>
      <vt:lpstr>Project Tools</vt:lpstr>
      <vt:lpstr>Phase 1</vt:lpstr>
      <vt:lpstr>Phase 2</vt:lpstr>
      <vt:lpstr>PowerPoint Presentation</vt:lpstr>
      <vt:lpstr>Our Work Throughout Semester</vt:lpstr>
      <vt:lpstr>Adding &amp; Collecting Dataset</vt:lpstr>
      <vt:lpstr>Adding &amp; Collecting Dataset</vt:lpstr>
      <vt:lpstr>Model Accuracy</vt:lpstr>
      <vt:lpstr>Model Accuracy</vt:lpstr>
      <vt:lpstr>Result</vt:lpstr>
      <vt:lpstr>Real Time Face Mask Detection With Mask</vt:lpstr>
      <vt:lpstr>Real Time Face Mask Detection With No Mask</vt:lpstr>
      <vt:lpstr>Conclusion</vt:lpstr>
      <vt:lpstr>Thank You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Asif Anan</cp:lastModifiedBy>
  <cp:revision>377</cp:revision>
  <dcterms:created xsi:type="dcterms:W3CDTF">2015-09-05T11:42:45Z</dcterms:created>
  <dcterms:modified xsi:type="dcterms:W3CDTF">2021-05-10T15:36:52Z</dcterms:modified>
</cp:coreProperties>
</file>